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7"/>
  </p:notesMasterIdLst>
  <p:sldIdLst>
    <p:sldId id="256" r:id="rId2"/>
    <p:sldId id="342" r:id="rId3"/>
    <p:sldId id="258" r:id="rId4"/>
    <p:sldId id="260" r:id="rId5"/>
    <p:sldId id="264" r:id="rId6"/>
    <p:sldId id="313" r:id="rId7"/>
    <p:sldId id="337" r:id="rId8"/>
    <p:sldId id="272" r:id="rId9"/>
    <p:sldId id="271" r:id="rId10"/>
    <p:sldId id="282" r:id="rId11"/>
    <p:sldId id="278" r:id="rId12"/>
    <p:sldId id="316" r:id="rId13"/>
    <p:sldId id="317" r:id="rId14"/>
    <p:sldId id="318" r:id="rId15"/>
    <p:sldId id="319" r:id="rId16"/>
    <p:sldId id="320" r:id="rId17"/>
    <p:sldId id="332" r:id="rId18"/>
    <p:sldId id="312" r:id="rId19"/>
    <p:sldId id="322" r:id="rId20"/>
    <p:sldId id="323" r:id="rId21"/>
    <p:sldId id="325" r:id="rId22"/>
    <p:sldId id="267" r:id="rId23"/>
    <p:sldId id="335" r:id="rId24"/>
    <p:sldId id="314" r:id="rId25"/>
    <p:sldId id="334" r:id="rId26"/>
    <p:sldId id="285" r:id="rId27"/>
    <p:sldId id="344" r:id="rId28"/>
    <p:sldId id="343" r:id="rId29"/>
    <p:sldId id="338" r:id="rId30"/>
    <p:sldId id="339" r:id="rId31"/>
    <p:sldId id="340" r:id="rId32"/>
    <p:sldId id="341" r:id="rId33"/>
    <p:sldId id="333" r:id="rId34"/>
    <p:sldId id="336" r:id="rId35"/>
    <p:sldId id="259" r:id="rId36"/>
  </p:sldIdLst>
  <p:sldSz cx="9144000" cy="5143500" type="screen16x9"/>
  <p:notesSz cx="6858000" cy="9144000"/>
  <p:embeddedFontLst>
    <p:embeddedFont>
      <p:font typeface="Anaheim" panose="020B0604020202020204" charset="0"/>
      <p:regular r:id="rId38"/>
      <p:bold r:id="rId39"/>
    </p:embeddedFont>
    <p:embeddedFont>
      <p:font typeface="Bebas Neue" panose="020B0606020202050201" pitchFamily="34" charset="0"/>
      <p:regular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Quicksand" panose="00000500000000000000" pitchFamily="2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  <a:srgbClr val="D9D9D9"/>
    <a:srgbClr val="797979"/>
    <a:srgbClr val="696969"/>
    <a:srgbClr val="000D26"/>
    <a:srgbClr val="C49100"/>
    <a:srgbClr val="D69E00"/>
    <a:srgbClr val="EEB000"/>
    <a:srgbClr val="EEC600"/>
    <a:srgbClr val="009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323CF8-F9AB-4EF1-99B1-26929AB420E4}">
  <a:tblStyle styleId="{8D323CF8-F9AB-4EF1-99B1-26929AB420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A6042A-7727-42F0-8E04-069EE5F315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>
        <p:scale>
          <a:sx n="75" d="100"/>
          <a:sy n="75" d="100"/>
        </p:scale>
        <p:origin x="1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f72ba2fa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f72ba2fa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52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609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77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718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975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293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466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33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115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656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696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61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f72ba2fa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f72ba2fa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860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877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48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599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25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200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912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750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244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7427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63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7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6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7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5" name="Google Shape;135;p16"/>
          <p:cNvSpPr/>
          <p:nvPr/>
        </p:nvSpPr>
        <p:spPr>
          <a:xfrm rot="6171912">
            <a:off x="-1505705" y="2211863"/>
            <a:ext cx="2259353" cy="2189802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6" name="Google Shape;136;p16"/>
          <p:cNvSpPr/>
          <p:nvPr/>
        </p:nvSpPr>
        <p:spPr>
          <a:xfrm rot="-714313">
            <a:off x="8428962" y="157403"/>
            <a:ext cx="2230273" cy="1980546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8704040" y="1638902"/>
            <a:ext cx="360758" cy="258297"/>
            <a:chOff x="4992850" y="4345375"/>
            <a:chExt cx="607336" cy="638400"/>
          </a:xfrm>
        </p:grpSpPr>
        <p:sp>
          <p:nvSpPr>
            <p:cNvPr id="138" name="Google Shape;138;p1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" name="Google Shape;139;p1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0" name="Google Shape;140;p16"/>
          <p:cNvSpPr/>
          <p:nvPr/>
        </p:nvSpPr>
        <p:spPr>
          <a:xfrm>
            <a:off x="203650" y="1422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315273" y="2270474"/>
            <a:ext cx="234196" cy="188409"/>
            <a:chOff x="5151797" y="479071"/>
            <a:chExt cx="234196" cy="188409"/>
          </a:xfrm>
        </p:grpSpPr>
        <p:sp>
          <p:nvSpPr>
            <p:cNvPr id="142" name="Google Shape;142;p16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4" name="Google Shape;144;p16"/>
          <p:cNvSpPr/>
          <p:nvPr/>
        </p:nvSpPr>
        <p:spPr>
          <a:xfrm>
            <a:off x="166600" y="39303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9" name="Google Shape;149;p17"/>
          <p:cNvSpPr/>
          <p:nvPr/>
        </p:nvSpPr>
        <p:spPr>
          <a:xfrm rot="-1442292" flipH="1">
            <a:off x="-1773956" y="1176022"/>
            <a:ext cx="2259372" cy="2189821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0" name="Google Shape;150;p17"/>
          <p:cNvSpPr/>
          <p:nvPr/>
        </p:nvSpPr>
        <p:spPr>
          <a:xfrm rot="-360521">
            <a:off x="8538332" y="2293729"/>
            <a:ext cx="1649783" cy="2063573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51" name="Google Shape;151;p17"/>
          <p:cNvGrpSpPr/>
          <p:nvPr/>
        </p:nvGrpSpPr>
        <p:grpSpPr>
          <a:xfrm>
            <a:off x="8499416" y="4380128"/>
            <a:ext cx="360758" cy="258297"/>
            <a:chOff x="4992850" y="4345375"/>
            <a:chExt cx="607336" cy="638400"/>
          </a:xfrm>
        </p:grpSpPr>
        <p:sp>
          <p:nvSpPr>
            <p:cNvPr id="152" name="Google Shape;152;p17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17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54" name="Google Shape;154;p17"/>
          <p:cNvSpPr/>
          <p:nvPr/>
        </p:nvSpPr>
        <p:spPr>
          <a:xfrm>
            <a:off x="185425" y="23203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55" name="Google Shape;155;p17"/>
          <p:cNvGrpSpPr/>
          <p:nvPr/>
        </p:nvGrpSpPr>
        <p:grpSpPr>
          <a:xfrm>
            <a:off x="175872" y="1344174"/>
            <a:ext cx="234196" cy="188409"/>
            <a:chOff x="5151797" y="479071"/>
            <a:chExt cx="234196" cy="188409"/>
          </a:xfrm>
        </p:grpSpPr>
        <p:sp>
          <p:nvSpPr>
            <p:cNvPr id="156" name="Google Shape;156;p17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8060129" y="256625"/>
            <a:ext cx="234788" cy="188409"/>
            <a:chOff x="6428979" y="917397"/>
            <a:chExt cx="234788" cy="188409"/>
          </a:xfrm>
        </p:grpSpPr>
        <p:sp>
          <p:nvSpPr>
            <p:cNvPr id="159" name="Google Shape;159;p17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1" name="Google Shape;161;p17"/>
          <p:cNvSpPr/>
          <p:nvPr/>
        </p:nvSpPr>
        <p:spPr>
          <a:xfrm>
            <a:off x="8763375" y="27425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 rot="-5400000">
            <a:off x="7973900" y="246171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932688" y="1637552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932688" y="2669244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1" name="Google Shape;181;p19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2" name="Google Shape;182;p19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670104" y="4402875"/>
            <a:ext cx="234788" cy="188409"/>
            <a:chOff x="4424582" y="1819850"/>
            <a:chExt cx="98427" cy="78984"/>
          </a:xfrm>
        </p:grpSpPr>
        <p:sp>
          <p:nvSpPr>
            <p:cNvPr id="184" name="Google Shape;184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86" name="Google Shape;186;p19"/>
          <p:cNvSpPr/>
          <p:nvPr/>
        </p:nvSpPr>
        <p:spPr>
          <a:xfrm rot="-6789333">
            <a:off x="-1733102" y="2480418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87" name="Google Shape;187;p19"/>
          <p:cNvGrpSpPr/>
          <p:nvPr/>
        </p:nvGrpSpPr>
        <p:grpSpPr>
          <a:xfrm rot="10800000">
            <a:off x="190746" y="3786400"/>
            <a:ext cx="234788" cy="188409"/>
            <a:chOff x="4424582" y="1819850"/>
            <a:chExt cx="98427" cy="78984"/>
          </a:xfrm>
        </p:grpSpPr>
        <p:sp>
          <p:nvSpPr>
            <p:cNvPr id="188" name="Google Shape;188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 rot="5655372">
            <a:off x="-2129156" y="3022455"/>
            <a:ext cx="3864815" cy="374584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" name="Google Shape;270;p25"/>
          <p:cNvSpPr/>
          <p:nvPr/>
        </p:nvSpPr>
        <p:spPr>
          <a:xfrm rot="-3917262">
            <a:off x="7631542" y="-1432758"/>
            <a:ext cx="3352710" cy="2977303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1" name="Google Shape;271;p25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2" name="Google Shape;272;p25"/>
          <p:cNvGrpSpPr/>
          <p:nvPr/>
        </p:nvGrpSpPr>
        <p:grpSpPr>
          <a:xfrm>
            <a:off x="124216" y="3908453"/>
            <a:ext cx="360758" cy="258297"/>
            <a:chOff x="4992850" y="4345375"/>
            <a:chExt cx="607336" cy="638400"/>
          </a:xfrm>
        </p:grpSpPr>
        <p:sp>
          <p:nvSpPr>
            <p:cNvPr id="273" name="Google Shape;273;p2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4" name="Google Shape;274;p2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424525" y="2971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76" name="Google Shape;276;p25"/>
          <p:cNvGrpSpPr/>
          <p:nvPr/>
        </p:nvGrpSpPr>
        <p:grpSpPr>
          <a:xfrm>
            <a:off x="8546697" y="4473424"/>
            <a:ext cx="234196" cy="188409"/>
            <a:chOff x="5151797" y="479071"/>
            <a:chExt cx="234196" cy="188409"/>
          </a:xfrm>
        </p:grpSpPr>
        <p:sp>
          <p:nvSpPr>
            <p:cNvPr id="277" name="Google Shape;277;p25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8573904" y="256625"/>
            <a:ext cx="234788" cy="188409"/>
            <a:chOff x="6428979" y="917397"/>
            <a:chExt cx="234788" cy="188409"/>
          </a:xfrm>
        </p:grpSpPr>
        <p:sp>
          <p:nvSpPr>
            <p:cNvPr id="280" name="Google Shape;280;p25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82" name="Google Shape;282;p25"/>
          <p:cNvSpPr/>
          <p:nvPr/>
        </p:nvSpPr>
        <p:spPr>
          <a:xfrm>
            <a:off x="8546700" y="17894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1"/>
          </p:nvPr>
        </p:nvSpPr>
        <p:spPr>
          <a:xfrm>
            <a:off x="937625" y="2511576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2"/>
          </p:nvPr>
        </p:nvSpPr>
        <p:spPr>
          <a:xfrm>
            <a:off x="3484347" y="2511576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3"/>
          </p:nvPr>
        </p:nvSpPr>
        <p:spPr>
          <a:xfrm>
            <a:off x="6031075" y="2511576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4"/>
          </p:nvPr>
        </p:nvSpPr>
        <p:spPr>
          <a:xfrm>
            <a:off x="937625" y="2037324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5"/>
          </p:nvPr>
        </p:nvSpPr>
        <p:spPr>
          <a:xfrm>
            <a:off x="3484350" y="2037324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6"/>
          </p:nvPr>
        </p:nvSpPr>
        <p:spPr>
          <a:xfrm>
            <a:off x="6031075" y="2037324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1"/>
          </p:nvPr>
        </p:nvSpPr>
        <p:spPr>
          <a:xfrm>
            <a:off x="1109152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2"/>
          </p:nvPr>
        </p:nvSpPr>
        <p:spPr>
          <a:xfrm>
            <a:off x="3579000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3"/>
          </p:nvPr>
        </p:nvSpPr>
        <p:spPr>
          <a:xfrm>
            <a:off x="1109152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4"/>
          </p:nvPr>
        </p:nvSpPr>
        <p:spPr>
          <a:xfrm>
            <a:off x="3579000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5"/>
          </p:nvPr>
        </p:nvSpPr>
        <p:spPr>
          <a:xfrm>
            <a:off x="6048848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6"/>
          </p:nvPr>
        </p:nvSpPr>
        <p:spPr>
          <a:xfrm>
            <a:off x="6048848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subTitle" idx="7"/>
          </p:nvPr>
        </p:nvSpPr>
        <p:spPr>
          <a:xfrm>
            <a:off x="1113052" y="16566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8"/>
          </p:nvPr>
        </p:nvSpPr>
        <p:spPr>
          <a:xfrm>
            <a:off x="3582900" y="16566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9"/>
          </p:nvPr>
        </p:nvSpPr>
        <p:spPr>
          <a:xfrm>
            <a:off x="6052748" y="16566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13"/>
          </p:nvPr>
        </p:nvSpPr>
        <p:spPr>
          <a:xfrm>
            <a:off x="1113052" y="30868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4" name="Google Shape;344;p28"/>
          <p:cNvSpPr txBox="1">
            <a:spLocks noGrp="1"/>
          </p:cNvSpPr>
          <p:nvPr>
            <p:ph type="subTitle" idx="14"/>
          </p:nvPr>
        </p:nvSpPr>
        <p:spPr>
          <a:xfrm>
            <a:off x="3582900" y="30868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28"/>
          <p:cNvSpPr txBox="1">
            <a:spLocks noGrp="1"/>
          </p:cNvSpPr>
          <p:nvPr>
            <p:ph type="subTitle" idx="15"/>
          </p:nvPr>
        </p:nvSpPr>
        <p:spPr>
          <a:xfrm>
            <a:off x="6052748" y="308680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28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7" name="Google Shape;347;p28"/>
          <p:cNvSpPr/>
          <p:nvPr/>
        </p:nvSpPr>
        <p:spPr>
          <a:xfrm rot="775147" flipH="1">
            <a:off x="-1527367" y="-114757"/>
            <a:ext cx="2259394" cy="218984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8" name="Google Shape;348;p28"/>
          <p:cNvSpPr/>
          <p:nvPr/>
        </p:nvSpPr>
        <p:spPr>
          <a:xfrm rot="1970999">
            <a:off x="8582837" y="2457676"/>
            <a:ext cx="1631059" cy="2040203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49" name="Google Shape;349;p28"/>
          <p:cNvGrpSpPr/>
          <p:nvPr/>
        </p:nvGrpSpPr>
        <p:grpSpPr>
          <a:xfrm>
            <a:off x="167240" y="3879378"/>
            <a:ext cx="360758" cy="258297"/>
            <a:chOff x="4992850" y="4345375"/>
            <a:chExt cx="607336" cy="638400"/>
          </a:xfrm>
        </p:grpSpPr>
        <p:sp>
          <p:nvSpPr>
            <p:cNvPr id="350" name="Google Shape;350;p28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28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52" name="Google Shape;352;p28"/>
          <p:cNvSpPr/>
          <p:nvPr/>
        </p:nvSpPr>
        <p:spPr>
          <a:xfrm>
            <a:off x="8760825" y="3621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53" name="Google Shape;353;p28"/>
          <p:cNvGrpSpPr/>
          <p:nvPr/>
        </p:nvGrpSpPr>
        <p:grpSpPr>
          <a:xfrm>
            <a:off x="665547" y="4674799"/>
            <a:ext cx="234196" cy="188409"/>
            <a:chOff x="5151797" y="479071"/>
            <a:chExt cx="234196" cy="188409"/>
          </a:xfrm>
        </p:grpSpPr>
        <p:sp>
          <p:nvSpPr>
            <p:cNvPr id="354" name="Google Shape;354;p28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6" name="Google Shape;356;p28"/>
          <p:cNvGrpSpPr/>
          <p:nvPr/>
        </p:nvGrpSpPr>
        <p:grpSpPr>
          <a:xfrm>
            <a:off x="8652804" y="2111550"/>
            <a:ext cx="234788" cy="188409"/>
            <a:chOff x="6428979" y="917397"/>
            <a:chExt cx="234788" cy="188409"/>
          </a:xfrm>
        </p:grpSpPr>
        <p:sp>
          <p:nvSpPr>
            <p:cNvPr id="357" name="Google Shape;357;p28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59" name="Google Shape;359;p28"/>
          <p:cNvSpPr/>
          <p:nvPr/>
        </p:nvSpPr>
        <p:spPr>
          <a:xfrm>
            <a:off x="115400" y="10177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4" y="620243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92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9" y="618475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11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5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254514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2286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209798"/>
            <a:ext cx="4444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7" name="Google Shape;17;p3"/>
          <p:cNvGrpSpPr/>
          <p:nvPr/>
        </p:nvGrpSpPr>
        <p:grpSpPr>
          <a:xfrm>
            <a:off x="4923497" y="281247"/>
            <a:ext cx="234196" cy="188409"/>
            <a:chOff x="3889166" y="1636096"/>
            <a:chExt cx="98179" cy="78984"/>
          </a:xfrm>
        </p:grpSpPr>
        <p:sp>
          <p:nvSpPr>
            <p:cNvPr id="18" name="Google Shape;18;p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8670104" y="3863125"/>
            <a:ext cx="234788" cy="188409"/>
            <a:chOff x="4424582" y="1819850"/>
            <a:chExt cx="98427" cy="78984"/>
          </a:xfrm>
        </p:grpSpPr>
        <p:sp>
          <p:nvSpPr>
            <p:cNvPr id="21" name="Google Shape;21;p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-2362825" y="3936753"/>
            <a:ext cx="3228251" cy="2660759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61" name="Google Shape;61;p6"/>
          <p:cNvGrpSpPr/>
          <p:nvPr/>
        </p:nvGrpSpPr>
        <p:grpSpPr>
          <a:xfrm>
            <a:off x="196040" y="4345706"/>
            <a:ext cx="360758" cy="258297"/>
            <a:chOff x="4992850" y="4345375"/>
            <a:chExt cx="607336" cy="638400"/>
          </a:xfrm>
        </p:grpSpPr>
        <p:sp>
          <p:nvSpPr>
            <p:cNvPr id="62" name="Google Shape;62;p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4" name="Google Shape;64;p6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5" name="Google Shape;65;p6"/>
          <p:cNvSpPr/>
          <p:nvPr/>
        </p:nvSpPr>
        <p:spPr>
          <a:xfrm>
            <a:off x="8488180" y="523497"/>
            <a:ext cx="1017284" cy="95517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6"/>
          <p:cNvSpPr/>
          <p:nvPr/>
        </p:nvSpPr>
        <p:spPr>
          <a:xfrm>
            <a:off x="8687425" y="8348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7" name="Google Shape;67;p6"/>
          <p:cNvSpPr/>
          <p:nvPr/>
        </p:nvSpPr>
        <p:spPr>
          <a:xfrm>
            <a:off x="196050" y="25030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713225" y="1111925"/>
            <a:ext cx="4572900" cy="17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8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4799175" y="1363000"/>
            <a:ext cx="3631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4799175" y="2491420"/>
            <a:ext cx="36318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" name="Google Shape;82;p9"/>
          <p:cNvSpPr/>
          <p:nvPr/>
        </p:nvSpPr>
        <p:spPr>
          <a:xfrm>
            <a:off x="8617000" y="20445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9"/>
          <p:cNvSpPr/>
          <p:nvPr/>
        </p:nvSpPr>
        <p:spPr>
          <a:xfrm>
            <a:off x="998247" y="383749"/>
            <a:ext cx="122220" cy="188409"/>
          </a:xfrm>
          <a:custGeom>
            <a:avLst/>
            <a:gdLst/>
            <a:ahLst/>
            <a:cxnLst/>
            <a:rect l="l" t="t" r="r" b="b"/>
            <a:pathLst>
              <a:path w="1444" h="2226" extrusionOk="0">
                <a:moveTo>
                  <a:pt x="1234" y="0"/>
                </a:moveTo>
                <a:cubicBezTo>
                  <a:pt x="1175" y="0"/>
                  <a:pt x="1109" y="21"/>
                  <a:pt x="1062" y="68"/>
                </a:cubicBezTo>
                <a:lnTo>
                  <a:pt x="1" y="1165"/>
                </a:lnTo>
                <a:lnTo>
                  <a:pt x="1062" y="2162"/>
                </a:lnTo>
                <a:cubicBezTo>
                  <a:pt x="1118" y="2190"/>
                  <a:pt x="1175" y="2226"/>
                  <a:pt x="1203" y="2226"/>
                </a:cubicBezTo>
                <a:cubicBezTo>
                  <a:pt x="1267" y="2226"/>
                  <a:pt x="1324" y="2190"/>
                  <a:pt x="1380" y="2162"/>
                </a:cubicBezTo>
                <a:cubicBezTo>
                  <a:pt x="1444" y="2077"/>
                  <a:pt x="1444" y="1929"/>
                  <a:pt x="1352" y="1837"/>
                </a:cubicBezTo>
                <a:lnTo>
                  <a:pt x="616" y="1165"/>
                </a:lnTo>
                <a:lnTo>
                  <a:pt x="1380" y="365"/>
                </a:lnTo>
                <a:cubicBezTo>
                  <a:pt x="1444" y="280"/>
                  <a:pt x="1444" y="132"/>
                  <a:pt x="1352" y="40"/>
                </a:cubicBezTo>
                <a:cubicBezTo>
                  <a:pt x="1327" y="14"/>
                  <a:pt x="1282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4" name="Google Shape;84;p9"/>
          <p:cNvSpPr/>
          <p:nvPr/>
        </p:nvSpPr>
        <p:spPr>
          <a:xfrm>
            <a:off x="1107853" y="383749"/>
            <a:ext cx="124590" cy="188409"/>
          </a:xfrm>
          <a:custGeom>
            <a:avLst/>
            <a:gdLst/>
            <a:ahLst/>
            <a:cxnLst/>
            <a:rect l="l" t="t" r="r" b="b"/>
            <a:pathLst>
              <a:path w="1472" h="2226" extrusionOk="0">
                <a:moveTo>
                  <a:pt x="1240" y="0"/>
                </a:moveTo>
                <a:cubicBezTo>
                  <a:pt x="1174" y="0"/>
                  <a:pt x="1108" y="21"/>
                  <a:pt x="1062" y="68"/>
                </a:cubicBezTo>
                <a:lnTo>
                  <a:pt x="0" y="1165"/>
                </a:lnTo>
                <a:lnTo>
                  <a:pt x="1090" y="2162"/>
                </a:lnTo>
                <a:cubicBezTo>
                  <a:pt x="1118" y="2190"/>
                  <a:pt x="1182" y="2226"/>
                  <a:pt x="1210" y="2226"/>
                </a:cubicBezTo>
                <a:cubicBezTo>
                  <a:pt x="1267" y="2226"/>
                  <a:pt x="1323" y="2190"/>
                  <a:pt x="1387" y="2162"/>
                </a:cubicBezTo>
                <a:cubicBezTo>
                  <a:pt x="1472" y="2077"/>
                  <a:pt x="1444" y="1929"/>
                  <a:pt x="1359" y="1837"/>
                </a:cubicBezTo>
                <a:lnTo>
                  <a:pt x="616" y="1165"/>
                </a:lnTo>
                <a:lnTo>
                  <a:pt x="1387" y="365"/>
                </a:lnTo>
                <a:cubicBezTo>
                  <a:pt x="1472" y="280"/>
                  <a:pt x="1444" y="132"/>
                  <a:pt x="1387" y="40"/>
                </a:cubicBezTo>
                <a:cubicBezTo>
                  <a:pt x="1346" y="14"/>
                  <a:pt x="1293" y="0"/>
                  <a:pt x="124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720000" y="4014452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 rot="-5400000">
            <a:off x="7973900" y="246171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6" name="Google Shape;96;p13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7" name="Google Shape;97;p13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8" name="Google Shape;98;p13"/>
          <p:cNvGrpSpPr/>
          <p:nvPr/>
        </p:nvGrpSpPr>
        <p:grpSpPr>
          <a:xfrm>
            <a:off x="8670104" y="4402875"/>
            <a:ext cx="234788" cy="188409"/>
            <a:chOff x="4424582" y="1819850"/>
            <a:chExt cx="98427" cy="78984"/>
          </a:xfrm>
        </p:grpSpPr>
        <p:sp>
          <p:nvSpPr>
            <p:cNvPr id="99" name="Google Shape;99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1" name="Google Shape;101;p13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2" name="Google Shape;102;p13"/>
          <p:cNvSpPr/>
          <p:nvPr/>
        </p:nvSpPr>
        <p:spPr>
          <a:xfrm rot="-6789333">
            <a:off x="-1733102" y="1956218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03" name="Google Shape;103;p13"/>
          <p:cNvGrpSpPr/>
          <p:nvPr/>
        </p:nvGrpSpPr>
        <p:grpSpPr>
          <a:xfrm rot="10800000">
            <a:off x="190746" y="3262200"/>
            <a:ext cx="234788" cy="188409"/>
            <a:chOff x="4424582" y="1819850"/>
            <a:chExt cx="98427" cy="78984"/>
          </a:xfrm>
        </p:grpSpPr>
        <p:sp>
          <p:nvSpPr>
            <p:cNvPr id="104" name="Google Shape;104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445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1121725" y="2301149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"/>
          </p:nvPr>
        </p:nvSpPr>
        <p:spPr>
          <a:xfrm>
            <a:off x="3820996" y="2301149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1121725" y="403433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3820996" y="403433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 hasCustomPrompt="1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1121725" y="188718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820996" y="188718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1121725" y="361985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3820996" y="361985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6780125" y="1422093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4641350" y="3314904"/>
            <a:ext cx="379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5400000">
            <a:off x="2150852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2" name="Google Shape;132;p15"/>
          <p:cNvSpPr/>
          <p:nvPr/>
        </p:nvSpPr>
        <p:spPr>
          <a:xfrm>
            <a:off x="8587325" y="39570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5" r:id="rId12"/>
    <p:sldLayoutId id="2147483671" r:id="rId13"/>
    <p:sldLayoutId id="2147483674" r:id="rId14"/>
    <p:sldLayoutId id="2147483678" r:id="rId15"/>
    <p:sldLayoutId id="214748367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13226" y="1122674"/>
            <a:ext cx="4348143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800" dirty="0"/>
              <a:t>Groofy Code</a:t>
            </a:r>
            <a:endParaRPr sz="2300" b="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Competitive Programming Platform</a:t>
            </a:r>
            <a:endParaRPr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4868889" y="829080"/>
            <a:ext cx="3798091" cy="3485336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80725" y="3365350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Highlight Features</a:t>
            </a:r>
            <a:endParaRPr dirty="0"/>
          </a:p>
        </p:txBody>
      </p:sp>
      <p:sp>
        <p:nvSpPr>
          <p:cNvPr id="2482" name="Google Shape;2482;p63"/>
          <p:cNvSpPr txBox="1"/>
          <p:nvPr/>
        </p:nvSpPr>
        <p:spPr>
          <a:xfrm flipH="1">
            <a:off x="713200" y="1115850"/>
            <a:ext cx="7719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key features and functionalities of the project.</a:t>
            </a:r>
            <a:endParaRPr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4" name="Google Shape;2484;p63"/>
          <p:cNvSpPr txBox="1"/>
          <p:nvPr/>
        </p:nvSpPr>
        <p:spPr>
          <a:xfrm flipH="1">
            <a:off x="1305925" y="2404400"/>
            <a:ext cx="3177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Game Modes</a:t>
            </a:r>
          </a:p>
        </p:txBody>
      </p:sp>
      <p:sp>
        <p:nvSpPr>
          <p:cNvPr id="2486" name="Google Shape;2486;p63"/>
          <p:cNvSpPr txBox="1"/>
          <p:nvPr/>
        </p:nvSpPr>
        <p:spPr>
          <a:xfrm flipH="1">
            <a:off x="4664550" y="2404400"/>
            <a:ext cx="3177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 System</a:t>
            </a:r>
          </a:p>
        </p:txBody>
      </p:sp>
      <p:sp>
        <p:nvSpPr>
          <p:cNvPr id="2488" name="Google Shape;2488;p63"/>
          <p:cNvSpPr txBox="1"/>
          <p:nvPr/>
        </p:nvSpPr>
        <p:spPr>
          <a:xfrm flipH="1">
            <a:off x="1215989" y="3889350"/>
            <a:ext cx="3177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Clan Features</a:t>
            </a:r>
          </a:p>
        </p:txBody>
      </p:sp>
      <p:sp>
        <p:nvSpPr>
          <p:cNvPr id="2490" name="Google Shape;2490;p63"/>
          <p:cNvSpPr txBox="1"/>
          <p:nvPr/>
        </p:nvSpPr>
        <p:spPr>
          <a:xfrm flipH="1">
            <a:off x="4682927" y="3889350"/>
            <a:ext cx="3177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Chat 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System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E7D246-0B51-4FF0-BB0C-4F753BAE5B92}"/>
              </a:ext>
            </a:extLst>
          </p:cNvPr>
          <p:cNvSpPr/>
          <p:nvPr/>
        </p:nvSpPr>
        <p:spPr>
          <a:xfrm>
            <a:off x="6009630" y="1793241"/>
            <a:ext cx="523894" cy="523894"/>
          </a:xfrm>
          <a:prstGeom prst="ellipse">
            <a:avLst/>
          </a:prstGeom>
          <a:solidFill>
            <a:srgbClr val="EEB000"/>
          </a:solidFill>
          <a:ln>
            <a:solidFill>
              <a:srgbClr val="C4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B2CE54-5327-458E-9A35-E703F5D89E44}"/>
              </a:ext>
            </a:extLst>
          </p:cNvPr>
          <p:cNvSpPr/>
          <p:nvPr/>
        </p:nvSpPr>
        <p:spPr>
          <a:xfrm>
            <a:off x="5991253" y="3316803"/>
            <a:ext cx="523894" cy="523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53511C-6E0D-4533-B081-FE95AA04F358}"/>
              </a:ext>
            </a:extLst>
          </p:cNvPr>
          <p:cNvSpPr/>
          <p:nvPr/>
        </p:nvSpPr>
        <p:spPr>
          <a:xfrm>
            <a:off x="2548872" y="3316803"/>
            <a:ext cx="523894" cy="523894"/>
          </a:xfrm>
          <a:prstGeom prst="ellipse">
            <a:avLst/>
          </a:prstGeom>
          <a:solidFill>
            <a:srgbClr val="002060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B5BEEA-6D96-46D8-84E6-6D7BC2F93386}"/>
              </a:ext>
            </a:extLst>
          </p:cNvPr>
          <p:cNvSpPr/>
          <p:nvPr/>
        </p:nvSpPr>
        <p:spPr>
          <a:xfrm>
            <a:off x="2542692" y="1793241"/>
            <a:ext cx="523894" cy="52389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370;p59">
            <a:extLst>
              <a:ext uri="{FF2B5EF4-FFF2-40B4-BE49-F238E27FC236}">
                <a16:creationId xmlns:a16="http://schemas.microsoft.com/office/drawing/2014/main" id="{743B43C5-1209-4BC3-83F8-6510F58F5DBB}"/>
              </a:ext>
            </a:extLst>
          </p:cNvPr>
          <p:cNvGrpSpPr/>
          <p:nvPr/>
        </p:nvGrpSpPr>
        <p:grpSpPr>
          <a:xfrm>
            <a:off x="4778643" y="1323610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22" name="Google Shape;2371;p59">
              <a:extLst>
                <a:ext uri="{FF2B5EF4-FFF2-40B4-BE49-F238E27FC236}">
                  <a16:creationId xmlns:a16="http://schemas.microsoft.com/office/drawing/2014/main" id="{708FF033-0D62-4435-A5A8-C017471BE6BB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2372;p59">
              <a:extLst>
                <a:ext uri="{FF2B5EF4-FFF2-40B4-BE49-F238E27FC236}">
                  <a16:creationId xmlns:a16="http://schemas.microsoft.com/office/drawing/2014/main" id="{7912F91F-1CA2-4480-BD11-F95CE5FB14C2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2373;p59">
              <a:extLst>
                <a:ext uri="{FF2B5EF4-FFF2-40B4-BE49-F238E27FC236}">
                  <a16:creationId xmlns:a16="http://schemas.microsoft.com/office/drawing/2014/main" id="{29F01866-943B-4AF0-8CE8-AA349D5B7835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965260" y="183575"/>
            <a:ext cx="4469360" cy="11259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Game Modes</a:t>
            </a:r>
            <a:endParaRPr dirty="0"/>
          </a:p>
        </p:txBody>
      </p:sp>
      <p:pic>
        <p:nvPicPr>
          <p:cNvPr id="2376" name="Google Shape;23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387" y="1427553"/>
            <a:ext cx="3220752" cy="18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964957" y="1777571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1 Vs 1 (Ranked)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964957" y="3101783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Team Vs Team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0B85B2-703F-41A5-86CF-1BA7CBD7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26" y="1427550"/>
            <a:ext cx="3220751" cy="1811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DA47C5-8AD5-7F76-D0EE-58BDE51DA908}"/>
              </a:ext>
            </a:extLst>
          </p:cNvPr>
          <p:cNvSpPr txBox="1"/>
          <p:nvPr/>
        </p:nvSpPr>
        <p:spPr>
          <a:xfrm>
            <a:off x="964957" y="1375580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Solo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A47AC-1012-EE4B-292D-A70D7A403AE6}"/>
              </a:ext>
            </a:extLst>
          </p:cNvPr>
          <p:cNvSpPr txBox="1"/>
          <p:nvPr/>
        </p:nvSpPr>
        <p:spPr>
          <a:xfrm>
            <a:off x="956793" y="2213069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Casual Match (Unranked)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90634-4A10-0B81-B4AB-3E677A712709}"/>
              </a:ext>
            </a:extLst>
          </p:cNvPr>
          <p:cNvSpPr txBox="1"/>
          <p:nvPr/>
        </p:nvSpPr>
        <p:spPr>
          <a:xfrm>
            <a:off x="964957" y="3502926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Velocity Match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68EEA-1751-63BF-BE45-CAC703C28463}"/>
              </a:ext>
            </a:extLst>
          </p:cNvPr>
          <p:cNvSpPr txBox="1"/>
          <p:nvPr/>
        </p:nvSpPr>
        <p:spPr>
          <a:xfrm>
            <a:off x="964957" y="2642298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Beat a Friend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370;p59">
            <a:extLst>
              <a:ext uri="{FF2B5EF4-FFF2-40B4-BE49-F238E27FC236}">
                <a16:creationId xmlns:a16="http://schemas.microsoft.com/office/drawing/2014/main" id="{A9E76323-1012-4B85-8C47-29E898E8695E}"/>
              </a:ext>
            </a:extLst>
          </p:cNvPr>
          <p:cNvGrpSpPr/>
          <p:nvPr/>
        </p:nvGrpSpPr>
        <p:grpSpPr>
          <a:xfrm>
            <a:off x="4773187" y="1323587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15" name="Google Shape;2371;p59">
              <a:extLst>
                <a:ext uri="{FF2B5EF4-FFF2-40B4-BE49-F238E27FC236}">
                  <a16:creationId xmlns:a16="http://schemas.microsoft.com/office/drawing/2014/main" id="{327BC87E-BE6A-4849-BA40-08096DF7DA30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2372;p59">
              <a:extLst>
                <a:ext uri="{FF2B5EF4-FFF2-40B4-BE49-F238E27FC236}">
                  <a16:creationId xmlns:a16="http://schemas.microsoft.com/office/drawing/2014/main" id="{A203C794-BDC1-4F38-B512-AB2E19AB199C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2373;p59">
              <a:extLst>
                <a:ext uri="{FF2B5EF4-FFF2-40B4-BE49-F238E27FC236}">
                  <a16:creationId xmlns:a16="http://schemas.microsoft.com/office/drawing/2014/main" id="{883BA181-F763-46EB-A99F-78B3AC79F405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772914" y="531532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Match Challenge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1087068" y="1597428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Match players Using 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1087067" y="2571750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Submission and Result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8CFB9-2702-BFF7-90BD-DC098DCC1D6D}"/>
              </a:ext>
            </a:extLst>
          </p:cNvPr>
          <p:cNvSpPr txBox="1"/>
          <p:nvPr/>
        </p:nvSpPr>
        <p:spPr>
          <a:xfrm>
            <a:off x="1087067" y="2093209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Code Editor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111C22-71A0-D4B4-1A35-9391C841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1" y="1408445"/>
            <a:ext cx="3254494" cy="19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5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59"/>
          <p:cNvGrpSpPr/>
          <p:nvPr/>
        </p:nvGrpSpPr>
        <p:grpSpPr>
          <a:xfrm>
            <a:off x="4778267" y="1323610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932749" y="3643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User Profile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956417" y="1452424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User signup / 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956417" y="1891638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Profile Settings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E83C1-8416-4EB1-95E4-E93373788711}"/>
              </a:ext>
            </a:extLst>
          </p:cNvPr>
          <p:cNvSpPr txBox="1"/>
          <p:nvPr/>
        </p:nvSpPr>
        <p:spPr>
          <a:xfrm>
            <a:off x="956417" y="2275858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Game History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5979F-C16B-417C-B1DC-00610BD0CF8E}"/>
              </a:ext>
            </a:extLst>
          </p:cNvPr>
          <p:cNvSpPr txBox="1"/>
          <p:nvPr/>
        </p:nvSpPr>
        <p:spPr>
          <a:xfrm>
            <a:off x="947490" y="2750195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User Statistics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329F1A-697B-0E7D-C6EE-72384921D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29" b="8041"/>
          <a:stretch/>
        </p:blipFill>
        <p:spPr>
          <a:xfrm>
            <a:off x="4863334" y="1474440"/>
            <a:ext cx="3278457" cy="18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21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59"/>
          <p:cNvGrpSpPr/>
          <p:nvPr/>
        </p:nvGrpSpPr>
        <p:grpSpPr>
          <a:xfrm>
            <a:off x="4778267" y="1323610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859209" y="26041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User Interactions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956417" y="1255543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View users’ profile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956417" y="1677126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Friend Requests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E83C1-8416-4EB1-95E4-E93373788711}"/>
              </a:ext>
            </a:extLst>
          </p:cNvPr>
          <p:cNvSpPr txBox="1"/>
          <p:nvPr/>
        </p:nvSpPr>
        <p:spPr>
          <a:xfrm>
            <a:off x="956417" y="2055599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Notification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5979F-C16B-417C-B1DC-00610BD0CF8E}"/>
              </a:ext>
            </a:extLst>
          </p:cNvPr>
          <p:cNvSpPr txBox="1"/>
          <p:nvPr/>
        </p:nvSpPr>
        <p:spPr>
          <a:xfrm>
            <a:off x="956417" y="2475093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Invite a Friend to Match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1EC67-4C3C-482A-92F3-E968CB9076E5}"/>
              </a:ext>
            </a:extLst>
          </p:cNvPr>
          <p:cNvSpPr txBox="1"/>
          <p:nvPr/>
        </p:nvSpPr>
        <p:spPr>
          <a:xfrm>
            <a:off x="956417" y="3323258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Posts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3F658-09C7-FB03-0681-FAEA4AA0E789}"/>
              </a:ext>
            </a:extLst>
          </p:cNvPr>
          <p:cNvSpPr txBox="1"/>
          <p:nvPr/>
        </p:nvSpPr>
        <p:spPr>
          <a:xfrm>
            <a:off x="956417" y="2910311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Join clan/team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8B58A-69F5-79AC-AD10-81C8FE954F99}"/>
              </a:ext>
            </a:extLst>
          </p:cNvPr>
          <p:cNvSpPr txBox="1"/>
          <p:nvPr/>
        </p:nvSpPr>
        <p:spPr>
          <a:xfrm>
            <a:off x="956417" y="3755764"/>
            <a:ext cx="6249970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Leaderboard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3251D5-CB55-4C1B-1A0D-4CDD51EF0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61" b="5955"/>
          <a:stretch/>
        </p:blipFill>
        <p:spPr>
          <a:xfrm>
            <a:off x="4897717" y="1457660"/>
            <a:ext cx="3193364" cy="18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89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59"/>
          <p:cNvGrpSpPr/>
          <p:nvPr/>
        </p:nvGrpSpPr>
        <p:grpSpPr>
          <a:xfrm>
            <a:off x="4778267" y="1323610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932749" y="357124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Clan Feature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956417" y="1999991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Viewing Clan members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956417" y="2371427"/>
            <a:ext cx="6249970" cy="887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Collaborate with people</a:t>
            </a:r>
          </a:p>
          <a:p>
            <a:pPr>
              <a:lnSpc>
                <a:spcPct val="200000"/>
              </a:lnSpc>
              <a:buClrTx/>
              <a:buFontTx/>
              <a:buNone/>
            </a:pPr>
            <a:endParaRPr lang="en-US" kern="1200" dirty="0">
              <a:solidFill>
                <a:prstClr val="black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E83C1-8416-4EB1-95E4-E93373788711}"/>
              </a:ext>
            </a:extLst>
          </p:cNvPr>
          <p:cNvSpPr txBox="1"/>
          <p:nvPr/>
        </p:nvSpPr>
        <p:spPr>
          <a:xfrm>
            <a:off x="956417" y="2713369"/>
            <a:ext cx="6249970" cy="887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Chat </a:t>
            </a:r>
          </a:p>
          <a:p>
            <a:pPr>
              <a:lnSpc>
                <a:spcPct val="200000"/>
              </a:lnSpc>
              <a:buClrTx/>
              <a:buFontTx/>
              <a:buNone/>
            </a:pPr>
            <a:endParaRPr lang="en-US" kern="1200" dirty="0">
              <a:solidFill>
                <a:prstClr val="black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DA70B-D690-9829-C4D1-6B18F2BF27E7}"/>
              </a:ext>
            </a:extLst>
          </p:cNvPr>
          <p:cNvSpPr txBox="1"/>
          <p:nvPr/>
        </p:nvSpPr>
        <p:spPr>
          <a:xfrm>
            <a:off x="956417" y="1584268"/>
            <a:ext cx="6249970" cy="887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Join/leave Clan</a:t>
            </a:r>
          </a:p>
          <a:p>
            <a:pPr>
              <a:lnSpc>
                <a:spcPct val="200000"/>
              </a:lnSpc>
              <a:buClrTx/>
              <a:buFontTx/>
              <a:buNone/>
            </a:pPr>
            <a:endParaRPr lang="en-US" kern="1200" dirty="0">
              <a:solidFill>
                <a:prstClr val="black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AA28B3-72A4-E402-718F-A0A96521B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48" b="8244"/>
          <a:stretch/>
        </p:blipFill>
        <p:spPr>
          <a:xfrm>
            <a:off x="4856204" y="1477736"/>
            <a:ext cx="3306536" cy="18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7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59"/>
          <p:cNvGrpSpPr/>
          <p:nvPr/>
        </p:nvGrpSpPr>
        <p:grpSpPr>
          <a:xfrm>
            <a:off x="4778267" y="1323610"/>
            <a:ext cx="3432984" cy="2496295"/>
            <a:chOff x="331763" y="414153"/>
            <a:chExt cx="6903246" cy="5019697"/>
          </a:xfrm>
          <a:solidFill>
            <a:srgbClr val="D9D9D9"/>
          </a:solidFill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pFill/>
            <a:ln w="3175">
              <a:solidFill>
                <a:srgbClr val="6B6B6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834717" y="396748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Chat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8377C-CB9F-4368-B4CF-402108CA0339}"/>
              </a:ext>
            </a:extLst>
          </p:cNvPr>
          <p:cNvSpPr txBox="1"/>
          <p:nvPr/>
        </p:nvSpPr>
        <p:spPr>
          <a:xfrm>
            <a:off x="1038861" y="1442912"/>
            <a:ext cx="5125453" cy="45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Viewing Friends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7DF2-594C-432B-B851-6F0394C924B1}"/>
              </a:ext>
            </a:extLst>
          </p:cNvPr>
          <p:cNvSpPr txBox="1"/>
          <p:nvPr/>
        </p:nvSpPr>
        <p:spPr>
          <a:xfrm>
            <a:off x="1038861" y="2726349"/>
            <a:ext cx="6249970" cy="887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Message a user</a:t>
            </a:r>
          </a:p>
          <a:p>
            <a:pPr>
              <a:lnSpc>
                <a:spcPct val="200000"/>
              </a:lnSpc>
              <a:buClrTx/>
              <a:buFontTx/>
              <a:buNone/>
            </a:pPr>
            <a:endParaRPr lang="en-US" kern="1200" dirty="0">
              <a:solidFill>
                <a:prstClr val="black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E83C1-8416-4EB1-95E4-E93373788711}"/>
              </a:ext>
            </a:extLst>
          </p:cNvPr>
          <p:cNvSpPr txBox="1"/>
          <p:nvPr/>
        </p:nvSpPr>
        <p:spPr>
          <a:xfrm>
            <a:off x="1091917" y="2105095"/>
            <a:ext cx="6249970" cy="887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kern="1200" dirty="0">
                <a:solidFill>
                  <a:prstClr val="black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• Search for a friend</a:t>
            </a:r>
          </a:p>
          <a:p>
            <a:pPr>
              <a:lnSpc>
                <a:spcPct val="200000"/>
              </a:lnSpc>
              <a:buClrTx/>
              <a:buFontTx/>
              <a:buNone/>
            </a:pPr>
            <a:endParaRPr lang="en-US" kern="1200" dirty="0">
              <a:solidFill>
                <a:prstClr val="black"/>
              </a:solidFill>
              <a:latin typeface="Lato" panose="020B0604020202020204" pitchFamily="34" charset="0"/>
              <a:ea typeface="Lato" panose="020B0604020202020204" pitchFamily="34" charset="0"/>
              <a:cs typeface="Lato" panose="020B060402020202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ABAF8CB-078C-1C9D-F982-54FE4CB97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5" b="6196"/>
          <a:stretch/>
        </p:blipFill>
        <p:spPr>
          <a:xfrm>
            <a:off x="4830963" y="1459949"/>
            <a:ext cx="3326872" cy="178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0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16305" y="2406521"/>
            <a:ext cx="4103151" cy="13667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/>
              <a:t>System Architecture</a:t>
            </a:r>
            <a:endParaRPr sz="3600"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13" name="Google Shape;1077;p43">
            <a:extLst>
              <a:ext uri="{FF2B5EF4-FFF2-40B4-BE49-F238E27FC236}">
                <a16:creationId xmlns:a16="http://schemas.microsoft.com/office/drawing/2014/main" id="{9CB563D4-DC05-4A79-9073-0D6C7BF2318B}"/>
              </a:ext>
            </a:extLst>
          </p:cNvPr>
          <p:cNvGrpSpPr/>
          <p:nvPr/>
        </p:nvGrpSpPr>
        <p:grpSpPr>
          <a:xfrm flipH="1">
            <a:off x="1022984" y="849775"/>
            <a:ext cx="3843891" cy="3185759"/>
            <a:chOff x="5893995" y="1281808"/>
            <a:chExt cx="3843891" cy="3185759"/>
          </a:xfrm>
        </p:grpSpPr>
        <p:grpSp>
          <p:nvGrpSpPr>
            <p:cNvPr id="114" name="Google Shape;1078;p43">
              <a:extLst>
                <a:ext uri="{FF2B5EF4-FFF2-40B4-BE49-F238E27FC236}">
                  <a16:creationId xmlns:a16="http://schemas.microsoft.com/office/drawing/2014/main" id="{80590C07-3E2E-46EF-B07C-D9DC0141472B}"/>
                </a:ext>
              </a:extLst>
            </p:cNvPr>
            <p:cNvGrpSpPr/>
            <p:nvPr/>
          </p:nvGrpSpPr>
          <p:grpSpPr>
            <a:xfrm>
              <a:off x="6033386" y="1281808"/>
              <a:ext cx="3704499" cy="3168582"/>
              <a:chOff x="2836393" y="291825"/>
              <a:chExt cx="1571968" cy="1344557"/>
            </a:xfrm>
          </p:grpSpPr>
          <p:sp>
            <p:nvSpPr>
              <p:cNvPr id="324" name="Google Shape;1079;p43">
                <a:extLst>
                  <a:ext uri="{FF2B5EF4-FFF2-40B4-BE49-F238E27FC236}">
                    <a16:creationId xmlns:a16="http://schemas.microsoft.com/office/drawing/2014/main" id="{0E960DA3-DF15-4143-B44B-B647E27A8F42}"/>
                  </a:ext>
                </a:extLst>
              </p:cNvPr>
              <p:cNvSpPr/>
              <p:nvPr/>
            </p:nvSpPr>
            <p:spPr>
              <a:xfrm>
                <a:off x="2836393" y="291825"/>
                <a:ext cx="1440288" cy="1187101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5" name="Google Shape;1080;p43">
                <a:extLst>
                  <a:ext uri="{FF2B5EF4-FFF2-40B4-BE49-F238E27FC236}">
                    <a16:creationId xmlns:a16="http://schemas.microsoft.com/office/drawing/2014/main" id="{A8AC9606-7259-4175-9E80-B0220FD4A147}"/>
                  </a:ext>
                </a:extLst>
              </p:cNvPr>
              <p:cNvSpPr/>
              <p:nvPr/>
            </p:nvSpPr>
            <p:spPr>
              <a:xfrm>
                <a:off x="3954498" y="1210230"/>
                <a:ext cx="453863" cy="426152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12595" extrusionOk="0">
                    <a:moveTo>
                      <a:pt x="6393" y="1"/>
                    </a:moveTo>
                    <a:cubicBezTo>
                      <a:pt x="6010" y="1"/>
                      <a:pt x="5626" y="38"/>
                      <a:pt x="5242" y="124"/>
                    </a:cubicBezTo>
                    <a:cubicBezTo>
                      <a:pt x="2766" y="598"/>
                      <a:pt x="354" y="2515"/>
                      <a:pt x="177" y="5048"/>
                    </a:cubicBezTo>
                    <a:cubicBezTo>
                      <a:pt x="0" y="7821"/>
                      <a:pt x="3063" y="10064"/>
                      <a:pt x="5129" y="11330"/>
                    </a:cubicBezTo>
                    <a:cubicBezTo>
                      <a:pt x="6309" y="12076"/>
                      <a:pt x="7558" y="12595"/>
                      <a:pt x="8729" y="12595"/>
                    </a:cubicBezTo>
                    <a:cubicBezTo>
                      <a:pt x="9868" y="12595"/>
                      <a:pt x="10932" y="12105"/>
                      <a:pt x="11786" y="10856"/>
                    </a:cubicBezTo>
                    <a:cubicBezTo>
                      <a:pt x="13144" y="8854"/>
                      <a:pt x="13413" y="6137"/>
                      <a:pt x="12409" y="3959"/>
                    </a:cubicBezTo>
                    <a:cubicBezTo>
                      <a:pt x="11404" y="1751"/>
                      <a:pt x="9169" y="160"/>
                      <a:pt x="6749" y="11"/>
                    </a:cubicBezTo>
                    <a:cubicBezTo>
                      <a:pt x="6631" y="4"/>
                      <a:pt x="6512" y="1"/>
                      <a:pt x="6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15" name="Google Shape;1081;p43">
              <a:extLst>
                <a:ext uri="{FF2B5EF4-FFF2-40B4-BE49-F238E27FC236}">
                  <a16:creationId xmlns:a16="http://schemas.microsoft.com/office/drawing/2014/main" id="{81E3076B-C658-414E-91FE-6BD453000334}"/>
                </a:ext>
              </a:extLst>
            </p:cNvPr>
            <p:cNvGrpSpPr/>
            <p:nvPr/>
          </p:nvGrpSpPr>
          <p:grpSpPr>
            <a:xfrm>
              <a:off x="5893995" y="1464670"/>
              <a:ext cx="3539582" cy="2852211"/>
              <a:chOff x="2823538" y="2323833"/>
              <a:chExt cx="1501987" cy="1210307"/>
            </a:xfrm>
          </p:grpSpPr>
          <p:grpSp>
            <p:nvGrpSpPr>
              <p:cNvPr id="160" name="Google Shape;1082;p43">
                <a:extLst>
                  <a:ext uri="{FF2B5EF4-FFF2-40B4-BE49-F238E27FC236}">
                    <a16:creationId xmlns:a16="http://schemas.microsoft.com/office/drawing/2014/main" id="{4ED4A1EA-DE67-45EE-B7F9-BE2FFF3842BB}"/>
                  </a:ext>
                </a:extLst>
              </p:cNvPr>
              <p:cNvGrpSpPr/>
              <p:nvPr/>
            </p:nvGrpSpPr>
            <p:grpSpPr>
              <a:xfrm>
                <a:off x="3030874" y="3205941"/>
                <a:ext cx="1190857" cy="328200"/>
                <a:chOff x="2909174" y="3294041"/>
                <a:chExt cx="1190857" cy="328200"/>
              </a:xfrm>
            </p:grpSpPr>
            <p:sp>
              <p:nvSpPr>
                <p:cNvPr id="320" name="Google Shape;1083;p43">
                  <a:extLst>
                    <a:ext uri="{FF2B5EF4-FFF2-40B4-BE49-F238E27FC236}">
                      <a16:creationId xmlns:a16="http://schemas.microsoft.com/office/drawing/2014/main" id="{DE7CFACC-42D8-4F8E-B6B2-4A25F65FADC4}"/>
                    </a:ext>
                  </a:extLst>
                </p:cNvPr>
                <p:cNvSpPr/>
                <p:nvPr/>
              </p:nvSpPr>
              <p:spPr>
                <a:xfrm>
                  <a:off x="2909174" y="3294041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5"/>
                      </a:lnTo>
                      <a:lnTo>
                        <a:pt x="35195" y="885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21" name="Google Shape;1084;p43">
                  <a:extLst>
                    <a:ext uri="{FF2B5EF4-FFF2-40B4-BE49-F238E27FC236}">
                      <a16:creationId xmlns:a16="http://schemas.microsoft.com/office/drawing/2014/main" id="{78F36EC3-3830-4582-B9D5-E9857048FC93}"/>
                    </a:ext>
                  </a:extLst>
                </p:cNvPr>
                <p:cNvSpPr/>
                <p:nvPr/>
              </p:nvSpPr>
              <p:spPr>
                <a:xfrm>
                  <a:off x="2909174" y="3379747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4"/>
                      </a:lnTo>
                      <a:lnTo>
                        <a:pt x="35195" y="884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22" name="Google Shape;1085;p43">
                  <a:extLst>
                    <a:ext uri="{FF2B5EF4-FFF2-40B4-BE49-F238E27FC236}">
                      <a16:creationId xmlns:a16="http://schemas.microsoft.com/office/drawing/2014/main" id="{B8D944CC-230C-44E5-9FCD-66CEFE3778FA}"/>
                    </a:ext>
                  </a:extLst>
                </p:cNvPr>
                <p:cNvSpPr/>
                <p:nvPr/>
              </p:nvSpPr>
              <p:spPr>
                <a:xfrm>
                  <a:off x="2976913" y="3304090"/>
                  <a:ext cx="18000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531" y="9402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23" name="Google Shape;1086;p43">
                  <a:extLst>
                    <a:ext uri="{FF2B5EF4-FFF2-40B4-BE49-F238E27FC236}">
                      <a16:creationId xmlns:a16="http://schemas.microsoft.com/office/drawing/2014/main" id="{DC798681-634E-4923-A92D-560F4B98F39D}"/>
                    </a:ext>
                  </a:extLst>
                </p:cNvPr>
                <p:cNvSpPr/>
                <p:nvPr/>
              </p:nvSpPr>
              <p:spPr>
                <a:xfrm>
                  <a:off x="4013372" y="3304090"/>
                  <a:ext cx="16782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496" y="9402"/>
                      </a:lnTo>
                      <a:lnTo>
                        <a:pt x="49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1" name="Google Shape;1087;p43">
                <a:extLst>
                  <a:ext uri="{FF2B5EF4-FFF2-40B4-BE49-F238E27FC236}">
                    <a16:creationId xmlns:a16="http://schemas.microsoft.com/office/drawing/2014/main" id="{D9D5E22F-747F-4791-8224-98CA3B768680}"/>
                  </a:ext>
                </a:extLst>
              </p:cNvPr>
              <p:cNvGrpSpPr/>
              <p:nvPr/>
            </p:nvGrpSpPr>
            <p:grpSpPr>
              <a:xfrm>
                <a:off x="2823538" y="2688399"/>
                <a:ext cx="399059" cy="92676"/>
                <a:chOff x="2532175" y="2448349"/>
                <a:chExt cx="399059" cy="92676"/>
              </a:xfrm>
            </p:grpSpPr>
            <p:sp>
              <p:nvSpPr>
                <p:cNvPr id="306" name="Google Shape;1088;p43">
                  <a:extLst>
                    <a:ext uri="{FF2B5EF4-FFF2-40B4-BE49-F238E27FC236}">
                      <a16:creationId xmlns:a16="http://schemas.microsoft.com/office/drawing/2014/main" id="{DE415AEC-14DB-42FD-8EA6-6BE1CC2B3804}"/>
                    </a:ext>
                  </a:extLst>
                </p:cNvPr>
                <p:cNvSpPr/>
                <p:nvPr/>
              </p:nvSpPr>
              <p:spPr>
                <a:xfrm>
                  <a:off x="2532175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680" y="0"/>
                      </a:moveTo>
                      <a:cubicBezTo>
                        <a:pt x="446" y="0"/>
                        <a:pt x="234" y="206"/>
                        <a:pt x="234" y="439"/>
                      </a:cubicBezTo>
                      <a:lnTo>
                        <a:pt x="234" y="708"/>
                      </a:lnTo>
                      <a:cubicBezTo>
                        <a:pt x="234" y="793"/>
                        <a:pt x="206" y="885"/>
                        <a:pt x="149" y="941"/>
                      </a:cubicBezTo>
                      <a:lnTo>
                        <a:pt x="29" y="1062"/>
                      </a:lnTo>
                      <a:cubicBezTo>
                        <a:pt x="0" y="1062"/>
                        <a:pt x="0" y="1118"/>
                        <a:pt x="29" y="1118"/>
                      </a:cubicBezTo>
                      <a:lnTo>
                        <a:pt x="92" y="1203"/>
                      </a:lnTo>
                      <a:cubicBezTo>
                        <a:pt x="177" y="1267"/>
                        <a:pt x="206" y="1352"/>
                        <a:pt x="206" y="1444"/>
                      </a:cubicBezTo>
                      <a:lnTo>
                        <a:pt x="206" y="1677"/>
                      </a:lnTo>
                      <a:cubicBezTo>
                        <a:pt x="206" y="1911"/>
                        <a:pt x="382" y="2123"/>
                        <a:pt x="651" y="2123"/>
                      </a:cubicBezTo>
                      <a:lnTo>
                        <a:pt x="708" y="2123"/>
                      </a:lnTo>
                      <a:cubicBezTo>
                        <a:pt x="736" y="2123"/>
                        <a:pt x="764" y="2087"/>
                        <a:pt x="764" y="2059"/>
                      </a:cubicBezTo>
                      <a:cubicBezTo>
                        <a:pt x="764" y="2003"/>
                        <a:pt x="736" y="2003"/>
                        <a:pt x="708" y="2003"/>
                      </a:cubicBezTo>
                      <a:lnTo>
                        <a:pt x="651" y="2003"/>
                      </a:lnTo>
                      <a:cubicBezTo>
                        <a:pt x="474" y="2003"/>
                        <a:pt x="326" y="1854"/>
                        <a:pt x="326" y="1677"/>
                      </a:cubicBezTo>
                      <a:lnTo>
                        <a:pt x="326" y="1444"/>
                      </a:lnTo>
                      <a:cubicBezTo>
                        <a:pt x="326" y="1323"/>
                        <a:pt x="269" y="1203"/>
                        <a:pt x="177" y="1118"/>
                      </a:cubicBezTo>
                      <a:lnTo>
                        <a:pt x="149" y="1090"/>
                      </a:lnTo>
                      <a:lnTo>
                        <a:pt x="234" y="1026"/>
                      </a:lnTo>
                      <a:cubicBezTo>
                        <a:pt x="298" y="941"/>
                        <a:pt x="354" y="821"/>
                        <a:pt x="354" y="708"/>
                      </a:cubicBezTo>
                      <a:lnTo>
                        <a:pt x="354" y="439"/>
                      </a:lnTo>
                      <a:cubicBezTo>
                        <a:pt x="354" y="262"/>
                        <a:pt x="503" y="114"/>
                        <a:pt x="680" y="114"/>
                      </a:cubicBezTo>
                      <a:cubicBezTo>
                        <a:pt x="708" y="114"/>
                        <a:pt x="736" y="85"/>
                        <a:pt x="736" y="57"/>
                      </a:cubicBezTo>
                      <a:cubicBezTo>
                        <a:pt x="736" y="29"/>
                        <a:pt x="708" y="0"/>
                        <a:pt x="6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7" name="Google Shape;1089;p43">
                  <a:extLst>
                    <a:ext uri="{FF2B5EF4-FFF2-40B4-BE49-F238E27FC236}">
                      <a16:creationId xmlns:a16="http://schemas.microsoft.com/office/drawing/2014/main" id="{0775755D-5B59-46A1-972D-6C319E9DD326}"/>
                    </a:ext>
                  </a:extLst>
                </p:cNvPr>
                <p:cNvSpPr/>
                <p:nvPr/>
              </p:nvSpPr>
              <p:spPr>
                <a:xfrm>
                  <a:off x="2642987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86" y="0"/>
                      </a:moveTo>
                      <a:cubicBezTo>
                        <a:pt x="57" y="0"/>
                        <a:pt x="29" y="29"/>
                        <a:pt x="29" y="57"/>
                      </a:cubicBezTo>
                      <a:cubicBezTo>
                        <a:pt x="29" y="85"/>
                        <a:pt x="57" y="114"/>
                        <a:pt x="86" y="114"/>
                      </a:cubicBezTo>
                      <a:cubicBezTo>
                        <a:pt x="263" y="114"/>
                        <a:pt x="411" y="262"/>
                        <a:pt x="411" y="439"/>
                      </a:cubicBezTo>
                      <a:lnTo>
                        <a:pt x="411" y="708"/>
                      </a:lnTo>
                      <a:cubicBezTo>
                        <a:pt x="411" y="821"/>
                        <a:pt x="468" y="941"/>
                        <a:pt x="531" y="1026"/>
                      </a:cubicBezTo>
                      <a:lnTo>
                        <a:pt x="616" y="1090"/>
                      </a:lnTo>
                      <a:lnTo>
                        <a:pt x="588" y="1118"/>
                      </a:lnTo>
                      <a:cubicBezTo>
                        <a:pt x="496" y="1203"/>
                        <a:pt x="439" y="1323"/>
                        <a:pt x="439" y="1444"/>
                      </a:cubicBezTo>
                      <a:lnTo>
                        <a:pt x="439" y="1677"/>
                      </a:lnTo>
                      <a:cubicBezTo>
                        <a:pt x="439" y="1854"/>
                        <a:pt x="291" y="2003"/>
                        <a:pt x="114" y="2003"/>
                      </a:cubicBezTo>
                      <a:lnTo>
                        <a:pt x="57" y="2003"/>
                      </a:lnTo>
                      <a:cubicBezTo>
                        <a:pt x="29" y="2003"/>
                        <a:pt x="1" y="2003"/>
                        <a:pt x="1" y="2059"/>
                      </a:cubicBezTo>
                      <a:cubicBezTo>
                        <a:pt x="1" y="2087"/>
                        <a:pt x="29" y="2123"/>
                        <a:pt x="57" y="2123"/>
                      </a:cubicBezTo>
                      <a:lnTo>
                        <a:pt x="114" y="2123"/>
                      </a:lnTo>
                      <a:cubicBezTo>
                        <a:pt x="355" y="2123"/>
                        <a:pt x="560" y="1911"/>
                        <a:pt x="560" y="1677"/>
                      </a:cubicBezTo>
                      <a:lnTo>
                        <a:pt x="560" y="1444"/>
                      </a:lnTo>
                      <a:cubicBezTo>
                        <a:pt x="560" y="1352"/>
                        <a:pt x="588" y="1267"/>
                        <a:pt x="645" y="1203"/>
                      </a:cubicBezTo>
                      <a:lnTo>
                        <a:pt x="737" y="1118"/>
                      </a:lnTo>
                      <a:cubicBezTo>
                        <a:pt x="737" y="1118"/>
                        <a:pt x="765" y="1118"/>
                        <a:pt x="765" y="1090"/>
                      </a:cubicBezTo>
                      <a:cubicBezTo>
                        <a:pt x="765" y="1062"/>
                        <a:pt x="737" y="1062"/>
                        <a:pt x="737" y="1062"/>
                      </a:cubicBezTo>
                      <a:lnTo>
                        <a:pt x="616" y="941"/>
                      </a:lnTo>
                      <a:cubicBezTo>
                        <a:pt x="560" y="885"/>
                        <a:pt x="531" y="793"/>
                        <a:pt x="531" y="708"/>
                      </a:cubicBezTo>
                      <a:lnTo>
                        <a:pt x="531" y="439"/>
                      </a:lnTo>
                      <a:cubicBezTo>
                        <a:pt x="531" y="206"/>
                        <a:pt x="319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8" name="Google Shape;1090;p43">
                  <a:extLst>
                    <a:ext uri="{FF2B5EF4-FFF2-40B4-BE49-F238E27FC236}">
                      <a16:creationId xmlns:a16="http://schemas.microsoft.com/office/drawing/2014/main" id="{0A41E060-F3E6-4778-9AA3-C73A7C991696}"/>
                    </a:ext>
                  </a:extLst>
                </p:cNvPr>
                <p:cNvSpPr/>
                <p:nvPr/>
              </p:nvSpPr>
              <p:spPr>
                <a:xfrm>
                  <a:off x="256712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34" y="1"/>
                      </a:moveTo>
                      <a:cubicBezTo>
                        <a:pt x="205" y="1"/>
                        <a:pt x="177" y="1"/>
                        <a:pt x="149" y="29"/>
                      </a:cubicBezTo>
                      <a:lnTo>
                        <a:pt x="0" y="447"/>
                      </a:lnTo>
                      <a:cubicBezTo>
                        <a:pt x="0" y="475"/>
                        <a:pt x="0" y="531"/>
                        <a:pt x="29" y="531"/>
                      </a:cubicBezTo>
                      <a:lnTo>
                        <a:pt x="57" y="531"/>
                      </a:lnTo>
                      <a:cubicBezTo>
                        <a:pt x="85" y="531"/>
                        <a:pt x="85" y="531"/>
                        <a:pt x="121" y="503"/>
                      </a:cubicBezTo>
                      <a:lnTo>
                        <a:pt x="262" y="93"/>
                      </a:lnTo>
                      <a:cubicBezTo>
                        <a:pt x="297" y="57"/>
                        <a:pt x="262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9" name="Google Shape;1091;p43">
                  <a:extLst>
                    <a:ext uri="{FF2B5EF4-FFF2-40B4-BE49-F238E27FC236}">
                      <a16:creationId xmlns:a16="http://schemas.microsoft.com/office/drawing/2014/main" id="{72C43B9B-1A05-43D0-93CC-92AF9F6ECEAB}"/>
                    </a:ext>
                  </a:extLst>
                </p:cNvPr>
                <p:cNvSpPr/>
                <p:nvPr/>
              </p:nvSpPr>
              <p:spPr>
                <a:xfrm>
                  <a:off x="2829457" y="2523025"/>
                  <a:ext cx="9846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532" extrusionOk="0">
                      <a:moveTo>
                        <a:pt x="262" y="1"/>
                      </a:moveTo>
                      <a:cubicBezTo>
                        <a:pt x="234" y="1"/>
                        <a:pt x="206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lnTo>
                        <a:pt x="86" y="531"/>
                      </a:lnTo>
                      <a:cubicBezTo>
                        <a:pt x="86" y="531"/>
                        <a:pt x="114" y="531"/>
                        <a:pt x="149" y="503"/>
                      </a:cubicBezTo>
                      <a:lnTo>
                        <a:pt x="291" y="93"/>
                      </a:lnTo>
                      <a:cubicBezTo>
                        <a:pt x="291" y="57"/>
                        <a:pt x="291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0" name="Google Shape;1092;p43">
                  <a:extLst>
                    <a:ext uri="{FF2B5EF4-FFF2-40B4-BE49-F238E27FC236}">
                      <a16:creationId xmlns:a16="http://schemas.microsoft.com/office/drawing/2014/main" id="{072B5824-695F-45F4-82F1-EECBF866ECAB}"/>
                    </a:ext>
                  </a:extLst>
                </p:cNvPr>
                <p:cNvSpPr/>
                <p:nvPr/>
              </p:nvSpPr>
              <p:spPr>
                <a:xfrm>
                  <a:off x="288714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69" y="1"/>
                      </a:moveTo>
                      <a:cubicBezTo>
                        <a:pt x="241" y="1"/>
                        <a:pt x="213" y="1"/>
                        <a:pt x="178" y="29"/>
                      </a:cubicBezTo>
                      <a:lnTo>
                        <a:pt x="36" y="447"/>
                      </a:lnTo>
                      <a:cubicBezTo>
                        <a:pt x="1" y="475"/>
                        <a:pt x="36" y="531"/>
                        <a:pt x="64" y="531"/>
                      </a:cubicBezTo>
                      <a:lnTo>
                        <a:pt x="93" y="531"/>
                      </a:ln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1" name="Google Shape;1093;p43">
                  <a:extLst>
                    <a:ext uri="{FF2B5EF4-FFF2-40B4-BE49-F238E27FC236}">
                      <a16:creationId xmlns:a16="http://schemas.microsoft.com/office/drawing/2014/main" id="{6CF0DAD0-3726-4947-B099-B2FE75F474A4}"/>
                    </a:ext>
                  </a:extLst>
                </p:cNvPr>
                <p:cNvSpPr/>
                <p:nvPr/>
              </p:nvSpPr>
              <p:spPr>
                <a:xfrm>
                  <a:off x="2897196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70" y="1"/>
                      </a:moveTo>
                      <a:cubicBezTo>
                        <a:pt x="234" y="1"/>
                        <a:pt x="178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2" name="Google Shape;1094;p43">
                  <a:extLst>
                    <a:ext uri="{FF2B5EF4-FFF2-40B4-BE49-F238E27FC236}">
                      <a16:creationId xmlns:a16="http://schemas.microsoft.com/office/drawing/2014/main" id="{E18B0370-9417-4B72-8C00-F978FD7C9ECA}"/>
                    </a:ext>
                  </a:extLst>
                </p:cNvPr>
                <p:cNvSpPr/>
                <p:nvPr/>
              </p:nvSpPr>
              <p:spPr>
                <a:xfrm>
                  <a:off x="2591049" y="2470139"/>
                  <a:ext cx="3786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26" extrusionOk="0">
                      <a:moveTo>
                        <a:pt x="1" y="0"/>
                      </a:moveTo>
                      <a:lnTo>
                        <a:pt x="1" y="1125"/>
                      </a:lnTo>
                      <a:lnTo>
                        <a:pt x="1118" y="1125"/>
                      </a:lnTo>
                      <a:lnTo>
                        <a:pt x="11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3" name="Google Shape;1095;p43">
                  <a:extLst>
                    <a:ext uri="{FF2B5EF4-FFF2-40B4-BE49-F238E27FC236}">
                      <a16:creationId xmlns:a16="http://schemas.microsoft.com/office/drawing/2014/main" id="{0CC1F768-1696-41F2-B12E-95693CC252FF}"/>
                    </a:ext>
                  </a:extLst>
                </p:cNvPr>
                <p:cNvSpPr/>
                <p:nvPr/>
              </p:nvSpPr>
              <p:spPr>
                <a:xfrm>
                  <a:off x="2693741" y="2448349"/>
                  <a:ext cx="17019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590" extrusionOk="0">
                      <a:moveTo>
                        <a:pt x="475" y="1"/>
                      </a:moveTo>
                      <a:cubicBezTo>
                        <a:pt x="446" y="1"/>
                        <a:pt x="411" y="1"/>
                        <a:pt x="383" y="29"/>
                      </a:cubicBezTo>
                      <a:cubicBezTo>
                        <a:pt x="1" y="793"/>
                        <a:pt x="1" y="1769"/>
                        <a:pt x="383" y="2562"/>
                      </a:cubicBezTo>
                      <a:cubicBezTo>
                        <a:pt x="383" y="2590"/>
                        <a:pt x="411" y="2590"/>
                        <a:pt x="446" y="2590"/>
                      </a:cubicBezTo>
                      <a:lnTo>
                        <a:pt x="475" y="2590"/>
                      </a:lnTo>
                      <a:cubicBezTo>
                        <a:pt x="503" y="2562"/>
                        <a:pt x="503" y="2533"/>
                        <a:pt x="503" y="2505"/>
                      </a:cubicBezTo>
                      <a:cubicBezTo>
                        <a:pt x="121" y="1769"/>
                        <a:pt x="121" y="821"/>
                        <a:pt x="503" y="86"/>
                      </a:cubicBezTo>
                      <a:cubicBezTo>
                        <a:pt x="503" y="57"/>
                        <a:pt x="503" y="29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4" name="Google Shape;1096;p43">
                  <a:extLst>
                    <a:ext uri="{FF2B5EF4-FFF2-40B4-BE49-F238E27FC236}">
                      <a16:creationId xmlns:a16="http://schemas.microsoft.com/office/drawing/2014/main" id="{C15CD27D-665F-4B08-98C8-D342F4EF42C4}"/>
                    </a:ext>
                  </a:extLst>
                </p:cNvPr>
                <p:cNvSpPr/>
                <p:nvPr/>
              </p:nvSpPr>
              <p:spPr>
                <a:xfrm>
                  <a:off x="2913234" y="2448349"/>
                  <a:ext cx="18000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2590" extrusionOk="0">
                      <a:moveTo>
                        <a:pt x="29" y="1"/>
                      </a:moveTo>
                      <a:cubicBezTo>
                        <a:pt x="1" y="29"/>
                        <a:pt x="1" y="57"/>
                        <a:pt x="29" y="86"/>
                      </a:cubicBezTo>
                      <a:cubicBezTo>
                        <a:pt x="411" y="821"/>
                        <a:pt x="411" y="1769"/>
                        <a:pt x="29" y="2505"/>
                      </a:cubicBezTo>
                      <a:cubicBezTo>
                        <a:pt x="29" y="2533"/>
                        <a:pt x="29" y="2562"/>
                        <a:pt x="57" y="2590"/>
                      </a:cubicBezTo>
                      <a:lnTo>
                        <a:pt x="86" y="2590"/>
                      </a:lnTo>
                      <a:cubicBezTo>
                        <a:pt x="114" y="2590"/>
                        <a:pt x="114" y="2590"/>
                        <a:pt x="149" y="2562"/>
                      </a:cubicBezTo>
                      <a:cubicBezTo>
                        <a:pt x="531" y="1769"/>
                        <a:pt x="531" y="793"/>
                        <a:pt x="114" y="29"/>
                      </a:cubicBezTo>
                      <a:cubicBezTo>
                        <a:pt x="114" y="1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5" name="Google Shape;1097;p43">
                  <a:extLst>
                    <a:ext uri="{FF2B5EF4-FFF2-40B4-BE49-F238E27FC236}">
                      <a16:creationId xmlns:a16="http://schemas.microsoft.com/office/drawing/2014/main" id="{41354F4F-D9BD-4DBA-BBA1-E6291FCF8DD4}"/>
                    </a:ext>
                  </a:extLst>
                </p:cNvPr>
                <p:cNvSpPr/>
                <p:nvPr/>
              </p:nvSpPr>
              <p:spPr>
                <a:xfrm>
                  <a:off x="2777519" y="2480188"/>
                  <a:ext cx="51023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708" extrusionOk="0">
                      <a:moveTo>
                        <a:pt x="1" y="1"/>
                      </a:moveTo>
                      <a:lnTo>
                        <a:pt x="1" y="708"/>
                      </a:lnTo>
                      <a:lnTo>
                        <a:pt x="1507" y="70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6" name="Google Shape;1098;p43">
                  <a:extLst>
                    <a:ext uri="{FF2B5EF4-FFF2-40B4-BE49-F238E27FC236}">
                      <a16:creationId xmlns:a16="http://schemas.microsoft.com/office/drawing/2014/main" id="{0EB47F47-7208-4D8A-BE8A-69863DF5AD1E}"/>
                    </a:ext>
                  </a:extLst>
                </p:cNvPr>
                <p:cNvSpPr/>
                <p:nvPr/>
              </p:nvSpPr>
              <p:spPr>
                <a:xfrm>
                  <a:off x="2850300" y="2480188"/>
                  <a:ext cx="34985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708" extrusionOk="0">
                      <a:moveTo>
                        <a:pt x="0" y="1"/>
                      </a:moveTo>
                      <a:lnTo>
                        <a:pt x="0" y="708"/>
                      </a:lnTo>
                      <a:lnTo>
                        <a:pt x="1033" y="70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7" name="Google Shape;1099;p43">
                  <a:extLst>
                    <a:ext uri="{FF2B5EF4-FFF2-40B4-BE49-F238E27FC236}">
                      <a16:creationId xmlns:a16="http://schemas.microsoft.com/office/drawing/2014/main" id="{0748BC1A-11AE-4F48-99DE-09EDF5C46CDE}"/>
                    </a:ext>
                  </a:extLst>
                </p:cNvPr>
                <p:cNvSpPr/>
                <p:nvPr/>
              </p:nvSpPr>
              <p:spPr>
                <a:xfrm>
                  <a:off x="2880210" y="2479241"/>
                  <a:ext cx="34985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14" extrusionOk="0">
                      <a:moveTo>
                        <a:pt x="64" y="0"/>
                      </a:moveTo>
                      <a:cubicBezTo>
                        <a:pt x="29" y="0"/>
                        <a:pt x="1" y="29"/>
                        <a:pt x="1" y="57"/>
                      </a:cubicBezTo>
                      <a:cubicBezTo>
                        <a:pt x="1" y="85"/>
                        <a:pt x="29" y="113"/>
                        <a:pt x="64" y="113"/>
                      </a:cubicBezTo>
                      <a:lnTo>
                        <a:pt x="977" y="113"/>
                      </a:lnTo>
                      <a:cubicBezTo>
                        <a:pt x="1033" y="113"/>
                        <a:pt x="1033" y="85"/>
                        <a:pt x="1033" y="57"/>
                      </a:cubicBezTo>
                      <a:cubicBezTo>
                        <a:pt x="1033" y="29"/>
                        <a:pt x="1033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8" name="Google Shape;1100;p43">
                  <a:extLst>
                    <a:ext uri="{FF2B5EF4-FFF2-40B4-BE49-F238E27FC236}">
                      <a16:creationId xmlns:a16="http://schemas.microsoft.com/office/drawing/2014/main" id="{B5D88449-A0EC-48F6-9BB2-9A15A30C0A38}"/>
                    </a:ext>
                  </a:extLst>
                </p:cNvPr>
                <p:cNvSpPr/>
                <p:nvPr/>
              </p:nvSpPr>
              <p:spPr>
                <a:xfrm>
                  <a:off x="2894320" y="2490238"/>
                  <a:ext cx="2087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14" extrusionOk="0">
                      <a:moveTo>
                        <a:pt x="57" y="1"/>
                      </a:moveTo>
                      <a:cubicBezTo>
                        <a:pt x="29" y="1"/>
                        <a:pt x="1" y="29"/>
                        <a:pt x="1" y="57"/>
                      </a:cubicBezTo>
                      <a:cubicBezTo>
                        <a:pt x="1" y="114"/>
                        <a:pt x="29" y="114"/>
                        <a:pt x="57" y="114"/>
                      </a:cubicBezTo>
                      <a:lnTo>
                        <a:pt x="560" y="114"/>
                      </a:lnTo>
                      <a:cubicBezTo>
                        <a:pt x="616" y="114"/>
                        <a:pt x="616" y="114"/>
                        <a:pt x="616" y="57"/>
                      </a:cubicBezTo>
                      <a:cubicBezTo>
                        <a:pt x="616" y="29"/>
                        <a:pt x="616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9" name="Google Shape;1101;p43">
                  <a:extLst>
                    <a:ext uri="{FF2B5EF4-FFF2-40B4-BE49-F238E27FC236}">
                      <a16:creationId xmlns:a16="http://schemas.microsoft.com/office/drawing/2014/main" id="{D94C0AD5-3640-4271-85D5-ED9694A55909}"/>
                    </a:ext>
                  </a:extLst>
                </p:cNvPr>
                <p:cNvSpPr/>
                <p:nvPr/>
              </p:nvSpPr>
              <p:spPr>
                <a:xfrm>
                  <a:off x="2752615" y="2459109"/>
                  <a:ext cx="4128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16" extrusionOk="0">
                      <a:moveTo>
                        <a:pt x="57" y="1"/>
                      </a:moveTo>
                      <a:cubicBezTo>
                        <a:pt x="29" y="1"/>
                        <a:pt x="1" y="36"/>
                        <a:pt x="1" y="65"/>
                      </a:cubicBezTo>
                      <a:lnTo>
                        <a:pt x="1" y="2159"/>
                      </a:lnTo>
                      <a:cubicBezTo>
                        <a:pt x="1" y="2187"/>
                        <a:pt x="29" y="2215"/>
                        <a:pt x="57" y="2215"/>
                      </a:cubicBezTo>
                      <a:cubicBezTo>
                        <a:pt x="86" y="2215"/>
                        <a:pt x="121" y="2187"/>
                        <a:pt x="121" y="2159"/>
                      </a:cubicBezTo>
                      <a:lnTo>
                        <a:pt x="121" y="65"/>
                      </a:lnTo>
                      <a:cubicBezTo>
                        <a:pt x="121" y="36"/>
                        <a:pt x="86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2" name="Google Shape;1102;p43">
                <a:extLst>
                  <a:ext uri="{FF2B5EF4-FFF2-40B4-BE49-F238E27FC236}">
                    <a16:creationId xmlns:a16="http://schemas.microsoft.com/office/drawing/2014/main" id="{ABAEE137-BC74-42D4-8A41-BDABE5030A66}"/>
                  </a:ext>
                </a:extLst>
              </p:cNvPr>
              <p:cNvGrpSpPr/>
              <p:nvPr/>
            </p:nvGrpSpPr>
            <p:grpSpPr>
              <a:xfrm>
                <a:off x="3309241" y="2588583"/>
                <a:ext cx="800705" cy="591511"/>
                <a:chOff x="3187541" y="2348533"/>
                <a:chExt cx="800705" cy="591511"/>
              </a:xfrm>
            </p:grpSpPr>
            <p:sp>
              <p:nvSpPr>
                <p:cNvPr id="236" name="Google Shape;1103;p43">
                  <a:extLst>
                    <a:ext uri="{FF2B5EF4-FFF2-40B4-BE49-F238E27FC236}">
                      <a16:creationId xmlns:a16="http://schemas.microsoft.com/office/drawing/2014/main" id="{86C0639F-5029-4E38-8478-8953A0860EE5}"/>
                    </a:ext>
                  </a:extLst>
                </p:cNvPr>
                <p:cNvSpPr/>
                <p:nvPr/>
              </p:nvSpPr>
              <p:spPr>
                <a:xfrm>
                  <a:off x="3546607" y="2660533"/>
                  <a:ext cx="83809" cy="279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8261" extrusionOk="0">
                      <a:moveTo>
                        <a:pt x="797" y="0"/>
                      </a:moveTo>
                      <a:cubicBezTo>
                        <a:pt x="634" y="0"/>
                        <a:pt x="465" y="114"/>
                        <a:pt x="439" y="273"/>
                      </a:cubicBezTo>
                      <a:cubicBezTo>
                        <a:pt x="234" y="1094"/>
                        <a:pt x="1" y="2127"/>
                        <a:pt x="354" y="3103"/>
                      </a:cubicBezTo>
                      <a:cubicBezTo>
                        <a:pt x="467" y="3422"/>
                        <a:pt x="673" y="3719"/>
                        <a:pt x="849" y="3987"/>
                      </a:cubicBezTo>
                      <a:cubicBezTo>
                        <a:pt x="970" y="4221"/>
                        <a:pt x="1090" y="4398"/>
                        <a:pt x="1203" y="4603"/>
                      </a:cubicBezTo>
                      <a:cubicBezTo>
                        <a:pt x="1677" y="5664"/>
                        <a:pt x="1352" y="6930"/>
                        <a:pt x="411" y="7638"/>
                      </a:cubicBezTo>
                      <a:cubicBezTo>
                        <a:pt x="262" y="7758"/>
                        <a:pt x="234" y="7963"/>
                        <a:pt x="354" y="8112"/>
                      </a:cubicBezTo>
                      <a:cubicBezTo>
                        <a:pt x="411" y="8232"/>
                        <a:pt x="531" y="8260"/>
                        <a:pt x="644" y="8260"/>
                      </a:cubicBezTo>
                      <a:cubicBezTo>
                        <a:pt x="708" y="8260"/>
                        <a:pt x="793" y="8260"/>
                        <a:pt x="849" y="8197"/>
                      </a:cubicBezTo>
                      <a:cubicBezTo>
                        <a:pt x="2059" y="7312"/>
                        <a:pt x="2477" y="5664"/>
                        <a:pt x="1826" y="4306"/>
                      </a:cubicBezTo>
                      <a:cubicBezTo>
                        <a:pt x="1705" y="4072"/>
                        <a:pt x="1592" y="3839"/>
                        <a:pt x="1444" y="3634"/>
                      </a:cubicBezTo>
                      <a:cubicBezTo>
                        <a:pt x="1267" y="3365"/>
                        <a:pt x="1118" y="3103"/>
                        <a:pt x="998" y="2834"/>
                      </a:cubicBezTo>
                      <a:cubicBezTo>
                        <a:pt x="736" y="2099"/>
                        <a:pt x="941" y="1186"/>
                        <a:pt x="1118" y="450"/>
                      </a:cubicBezTo>
                      <a:cubicBezTo>
                        <a:pt x="1175" y="238"/>
                        <a:pt x="1062" y="61"/>
                        <a:pt x="849" y="5"/>
                      </a:cubicBezTo>
                      <a:cubicBezTo>
                        <a:pt x="832" y="2"/>
                        <a:pt x="814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7" name="Google Shape;1104;p43">
                  <a:extLst>
                    <a:ext uri="{FF2B5EF4-FFF2-40B4-BE49-F238E27FC236}">
                      <a16:creationId xmlns:a16="http://schemas.microsoft.com/office/drawing/2014/main" id="{79CEEE9A-0878-4A55-AD7B-9DB772CCD669}"/>
                    </a:ext>
                  </a:extLst>
                </p:cNvPr>
                <p:cNvSpPr/>
                <p:nvPr/>
              </p:nvSpPr>
              <p:spPr>
                <a:xfrm>
                  <a:off x="3454675" y="2918937"/>
                  <a:ext cx="251394" cy="20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596" extrusionOk="0">
                      <a:moveTo>
                        <a:pt x="270" y="1"/>
                      </a:moveTo>
                      <a:cubicBezTo>
                        <a:pt x="121" y="1"/>
                        <a:pt x="1" y="121"/>
                        <a:pt x="1" y="270"/>
                      </a:cubicBezTo>
                      <a:lnTo>
                        <a:pt x="1" y="326"/>
                      </a:lnTo>
                      <a:cubicBezTo>
                        <a:pt x="1" y="475"/>
                        <a:pt x="121" y="595"/>
                        <a:pt x="270" y="595"/>
                      </a:cubicBezTo>
                      <a:lnTo>
                        <a:pt x="7167" y="595"/>
                      </a:lnTo>
                      <a:cubicBezTo>
                        <a:pt x="7316" y="595"/>
                        <a:pt x="7429" y="475"/>
                        <a:pt x="7429" y="326"/>
                      </a:cubicBezTo>
                      <a:lnTo>
                        <a:pt x="7429" y="270"/>
                      </a:lnTo>
                      <a:cubicBezTo>
                        <a:pt x="7429" y="121"/>
                        <a:pt x="7316" y="1"/>
                        <a:pt x="7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8" name="Google Shape;1105;p43">
                  <a:extLst>
                    <a:ext uri="{FF2B5EF4-FFF2-40B4-BE49-F238E27FC236}">
                      <a16:creationId xmlns:a16="http://schemas.microsoft.com/office/drawing/2014/main" id="{B66BB67D-BBD6-44A2-BDE6-C2D4FFE150D0}"/>
                    </a:ext>
                  </a:extLst>
                </p:cNvPr>
                <p:cNvSpPr/>
                <p:nvPr/>
              </p:nvSpPr>
              <p:spPr>
                <a:xfrm>
                  <a:off x="3187541" y="2348533"/>
                  <a:ext cx="800705" cy="480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14206" extrusionOk="0">
                      <a:moveTo>
                        <a:pt x="468" y="1"/>
                      </a:moveTo>
                      <a:cubicBezTo>
                        <a:pt x="234" y="1"/>
                        <a:pt x="1" y="206"/>
                        <a:pt x="1" y="475"/>
                      </a:cubicBezTo>
                      <a:lnTo>
                        <a:pt x="1" y="13739"/>
                      </a:lnTo>
                      <a:cubicBezTo>
                        <a:pt x="1" y="14001"/>
                        <a:pt x="234" y="14206"/>
                        <a:pt x="468" y="14206"/>
                      </a:cubicBezTo>
                      <a:lnTo>
                        <a:pt x="23198" y="14206"/>
                      </a:lnTo>
                      <a:cubicBezTo>
                        <a:pt x="23431" y="14206"/>
                        <a:pt x="23665" y="14001"/>
                        <a:pt x="23665" y="13739"/>
                      </a:cubicBezTo>
                      <a:lnTo>
                        <a:pt x="23665" y="475"/>
                      </a:lnTo>
                      <a:cubicBezTo>
                        <a:pt x="23665" y="206"/>
                        <a:pt x="23431" y="1"/>
                        <a:pt x="2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9" name="Google Shape;1106;p43">
                  <a:extLst>
                    <a:ext uri="{FF2B5EF4-FFF2-40B4-BE49-F238E27FC236}">
                      <a16:creationId xmlns:a16="http://schemas.microsoft.com/office/drawing/2014/main" id="{E45A8DAA-FF57-4767-A239-01506E58AFF9}"/>
                    </a:ext>
                  </a:extLst>
                </p:cNvPr>
                <p:cNvSpPr/>
                <p:nvPr/>
              </p:nvSpPr>
              <p:spPr>
                <a:xfrm>
                  <a:off x="3191399" y="2386362"/>
                  <a:ext cx="793025" cy="40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8" h="11999" extrusionOk="0">
                      <a:moveTo>
                        <a:pt x="0" y="0"/>
                      </a:moveTo>
                      <a:lnTo>
                        <a:pt x="0" y="11999"/>
                      </a:lnTo>
                      <a:lnTo>
                        <a:pt x="23438" y="11999"/>
                      </a:lnTo>
                      <a:lnTo>
                        <a:pt x="234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0" name="Google Shape;1107;p43">
                  <a:extLst>
                    <a:ext uri="{FF2B5EF4-FFF2-40B4-BE49-F238E27FC236}">
                      <a16:creationId xmlns:a16="http://schemas.microsoft.com/office/drawing/2014/main" id="{88603313-4593-45AE-8755-B3E6A2258A21}"/>
                    </a:ext>
                  </a:extLst>
                </p:cNvPr>
                <p:cNvSpPr/>
                <p:nvPr/>
              </p:nvSpPr>
              <p:spPr>
                <a:xfrm>
                  <a:off x="3264146" y="2426322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1" name="Google Shape;1108;p43">
                  <a:extLst>
                    <a:ext uri="{FF2B5EF4-FFF2-40B4-BE49-F238E27FC236}">
                      <a16:creationId xmlns:a16="http://schemas.microsoft.com/office/drawing/2014/main" id="{36C22C45-6861-4780-8B9C-E330BEEE593F}"/>
                    </a:ext>
                  </a:extLst>
                </p:cNvPr>
                <p:cNvSpPr/>
                <p:nvPr/>
              </p:nvSpPr>
              <p:spPr>
                <a:xfrm>
                  <a:off x="3368055" y="2426322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2" name="Google Shape;1109;p43">
                  <a:extLst>
                    <a:ext uri="{FF2B5EF4-FFF2-40B4-BE49-F238E27FC236}">
                      <a16:creationId xmlns:a16="http://schemas.microsoft.com/office/drawing/2014/main" id="{EE14F4F1-9BCD-415F-B78F-18236649E0BB}"/>
                    </a:ext>
                  </a:extLst>
                </p:cNvPr>
                <p:cNvSpPr/>
                <p:nvPr/>
              </p:nvSpPr>
              <p:spPr>
                <a:xfrm>
                  <a:off x="3532498" y="2426322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3" name="Google Shape;1110;p43">
                  <a:extLst>
                    <a:ext uri="{FF2B5EF4-FFF2-40B4-BE49-F238E27FC236}">
                      <a16:creationId xmlns:a16="http://schemas.microsoft.com/office/drawing/2014/main" id="{24CE71B5-F4F1-414B-BA14-0AE41774BEBA}"/>
                    </a:ext>
                  </a:extLst>
                </p:cNvPr>
                <p:cNvSpPr/>
                <p:nvPr/>
              </p:nvSpPr>
              <p:spPr>
                <a:xfrm>
                  <a:off x="3723027" y="2426322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4" name="Google Shape;1111;p43">
                  <a:extLst>
                    <a:ext uri="{FF2B5EF4-FFF2-40B4-BE49-F238E27FC236}">
                      <a16:creationId xmlns:a16="http://schemas.microsoft.com/office/drawing/2014/main" id="{10D9F222-156E-40DE-B5AC-4E7A15D9C1F9}"/>
                    </a:ext>
                  </a:extLst>
                </p:cNvPr>
                <p:cNvSpPr/>
                <p:nvPr/>
              </p:nvSpPr>
              <p:spPr>
                <a:xfrm>
                  <a:off x="3503534" y="2458161"/>
                  <a:ext cx="2013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94" y="354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5" name="Google Shape;1112;p43">
                  <a:extLst>
                    <a:ext uri="{FF2B5EF4-FFF2-40B4-BE49-F238E27FC236}">
                      <a16:creationId xmlns:a16="http://schemas.microsoft.com/office/drawing/2014/main" id="{2F4E7E4A-9051-4253-A691-C468FB30F7B1}"/>
                    </a:ext>
                  </a:extLst>
                </p:cNvPr>
                <p:cNvSpPr/>
                <p:nvPr/>
              </p:nvSpPr>
              <p:spPr>
                <a:xfrm>
                  <a:off x="3563356" y="2458161"/>
                  <a:ext cx="9135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70" y="354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6" name="Google Shape;1113;p43">
                  <a:extLst>
                    <a:ext uri="{FF2B5EF4-FFF2-40B4-BE49-F238E27FC236}">
                      <a16:creationId xmlns:a16="http://schemas.microsoft.com/office/drawing/2014/main" id="{FDB0D8EE-8B1F-4C73-A5BE-40D82C785003}"/>
                    </a:ext>
                  </a:extLst>
                </p:cNvPr>
                <p:cNvSpPr/>
                <p:nvPr/>
              </p:nvSpPr>
              <p:spPr>
                <a:xfrm>
                  <a:off x="3581323" y="2458161"/>
                  <a:ext cx="15777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62" y="354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7" name="Google Shape;1114;p43">
                  <a:extLst>
                    <a:ext uri="{FF2B5EF4-FFF2-40B4-BE49-F238E27FC236}">
                      <a16:creationId xmlns:a16="http://schemas.microsoft.com/office/drawing/2014/main" id="{6B76C95A-60DD-4BEA-BCDC-96D0AC0D678C}"/>
                    </a:ext>
                  </a:extLst>
                </p:cNvPr>
                <p:cNvSpPr/>
                <p:nvPr/>
              </p:nvSpPr>
              <p:spPr>
                <a:xfrm>
                  <a:off x="3758927" y="2458161"/>
                  <a:ext cx="4598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1359" y="354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8" name="Google Shape;1115;p43">
                  <a:extLst>
                    <a:ext uri="{FF2B5EF4-FFF2-40B4-BE49-F238E27FC236}">
                      <a16:creationId xmlns:a16="http://schemas.microsoft.com/office/drawing/2014/main" id="{F8B53522-82B0-4DA4-8610-37DE9BBE0BB7}"/>
                    </a:ext>
                  </a:extLst>
                </p:cNvPr>
                <p:cNvSpPr/>
                <p:nvPr/>
              </p:nvSpPr>
              <p:spPr>
                <a:xfrm>
                  <a:off x="3532498" y="2458161"/>
                  <a:ext cx="1891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59" y="354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9" name="Google Shape;1116;p43">
                  <a:extLst>
                    <a:ext uri="{FF2B5EF4-FFF2-40B4-BE49-F238E27FC236}">
                      <a16:creationId xmlns:a16="http://schemas.microsoft.com/office/drawing/2014/main" id="{39B92138-ECAB-4ACF-9F91-DBE74EA3A4C7}"/>
                    </a:ext>
                  </a:extLst>
                </p:cNvPr>
                <p:cNvSpPr/>
                <p:nvPr/>
              </p:nvSpPr>
              <p:spPr>
                <a:xfrm>
                  <a:off x="3412786" y="2458161"/>
                  <a:ext cx="83809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477" y="354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0" name="Google Shape;1117;p43">
                  <a:extLst>
                    <a:ext uri="{FF2B5EF4-FFF2-40B4-BE49-F238E27FC236}">
                      <a16:creationId xmlns:a16="http://schemas.microsoft.com/office/drawing/2014/main" id="{E84CACF6-B277-4ED0-8385-FC50A509FDEF}"/>
                    </a:ext>
                  </a:extLst>
                </p:cNvPr>
                <p:cNvSpPr/>
                <p:nvPr/>
              </p:nvSpPr>
              <p:spPr>
                <a:xfrm>
                  <a:off x="3292162" y="2458161"/>
                  <a:ext cx="11084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3276" y="354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1" name="Google Shape;1118;p43">
                  <a:extLst>
                    <a:ext uri="{FF2B5EF4-FFF2-40B4-BE49-F238E27FC236}">
                      <a16:creationId xmlns:a16="http://schemas.microsoft.com/office/drawing/2014/main" id="{8F2775CD-6731-4825-89DD-D370AF35B8FA}"/>
                    </a:ext>
                  </a:extLst>
                </p:cNvPr>
                <p:cNvSpPr/>
                <p:nvPr/>
              </p:nvSpPr>
              <p:spPr>
                <a:xfrm>
                  <a:off x="3264146" y="2458161"/>
                  <a:ext cx="1918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567" y="354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2" name="Google Shape;1119;p43">
                  <a:extLst>
                    <a:ext uri="{FF2B5EF4-FFF2-40B4-BE49-F238E27FC236}">
                      <a16:creationId xmlns:a16="http://schemas.microsoft.com/office/drawing/2014/main" id="{33809E5E-D005-432A-BDA7-5BD6EB4E5F9A}"/>
                    </a:ext>
                  </a:extLst>
                </p:cNvPr>
                <p:cNvSpPr/>
                <p:nvPr/>
              </p:nvSpPr>
              <p:spPr>
                <a:xfrm>
                  <a:off x="3264146" y="2489053"/>
                  <a:ext cx="1607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475" y="389"/>
                      </a:lnTo>
                      <a:lnTo>
                        <a:pt x="4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3" name="Google Shape;1120;p43">
                  <a:extLst>
                    <a:ext uri="{FF2B5EF4-FFF2-40B4-BE49-F238E27FC236}">
                      <a16:creationId xmlns:a16="http://schemas.microsoft.com/office/drawing/2014/main" id="{2868F72B-6304-49FE-8E45-2DA617539318}"/>
                    </a:ext>
                  </a:extLst>
                </p:cNvPr>
                <p:cNvSpPr/>
                <p:nvPr/>
              </p:nvSpPr>
              <p:spPr>
                <a:xfrm>
                  <a:off x="3295275" y="2489053"/>
                  <a:ext cx="15848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90" extrusionOk="0">
                      <a:moveTo>
                        <a:pt x="0" y="0"/>
                      </a:moveTo>
                      <a:lnTo>
                        <a:pt x="0" y="389"/>
                      </a:lnTo>
                      <a:lnTo>
                        <a:pt x="4684" y="389"/>
                      </a:lnTo>
                      <a:lnTo>
                        <a:pt x="4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4" name="Google Shape;1121;p43">
                  <a:extLst>
                    <a:ext uri="{FF2B5EF4-FFF2-40B4-BE49-F238E27FC236}">
                      <a16:creationId xmlns:a16="http://schemas.microsoft.com/office/drawing/2014/main" id="{47479F2F-582F-4F4F-A96B-ED7E4293EFEF}"/>
                    </a:ext>
                  </a:extLst>
                </p:cNvPr>
                <p:cNvSpPr/>
                <p:nvPr/>
              </p:nvSpPr>
              <p:spPr>
                <a:xfrm>
                  <a:off x="3470713" y="2489053"/>
                  <a:ext cx="25139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7429" y="389"/>
                      </a:lnTo>
                      <a:lnTo>
                        <a:pt x="742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5" name="Google Shape;1122;p43">
                  <a:extLst>
                    <a:ext uri="{FF2B5EF4-FFF2-40B4-BE49-F238E27FC236}">
                      <a16:creationId xmlns:a16="http://schemas.microsoft.com/office/drawing/2014/main" id="{33401E4F-2ACF-4EAD-9230-3906000F7063}"/>
                    </a:ext>
                  </a:extLst>
                </p:cNvPr>
                <p:cNvSpPr/>
                <p:nvPr/>
              </p:nvSpPr>
              <p:spPr>
                <a:xfrm>
                  <a:off x="3730911" y="2489053"/>
                  <a:ext cx="73997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2187" y="389"/>
                      </a:lnTo>
                      <a:lnTo>
                        <a:pt x="218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6" name="Google Shape;1123;p43">
                  <a:extLst>
                    <a:ext uri="{FF2B5EF4-FFF2-40B4-BE49-F238E27FC236}">
                      <a16:creationId xmlns:a16="http://schemas.microsoft.com/office/drawing/2014/main" id="{631CAAD5-CF74-4752-BA53-8241BD9A3CCD}"/>
                    </a:ext>
                  </a:extLst>
                </p:cNvPr>
                <p:cNvSpPr/>
                <p:nvPr/>
              </p:nvSpPr>
              <p:spPr>
                <a:xfrm>
                  <a:off x="3594485" y="2521130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7" name="Google Shape;1124;p43">
                  <a:extLst>
                    <a:ext uri="{FF2B5EF4-FFF2-40B4-BE49-F238E27FC236}">
                      <a16:creationId xmlns:a16="http://schemas.microsoft.com/office/drawing/2014/main" id="{8F64B6D9-3C75-48CD-9C3C-B458140BC022}"/>
                    </a:ext>
                  </a:extLst>
                </p:cNvPr>
                <p:cNvSpPr/>
                <p:nvPr/>
              </p:nvSpPr>
              <p:spPr>
                <a:xfrm>
                  <a:off x="3264146" y="2521130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8" name="Google Shape;1125;p43">
                  <a:extLst>
                    <a:ext uri="{FF2B5EF4-FFF2-40B4-BE49-F238E27FC236}">
                      <a16:creationId xmlns:a16="http://schemas.microsoft.com/office/drawing/2014/main" id="{D7D71D13-9B83-4D38-ABBC-546A7CCBF4ED}"/>
                    </a:ext>
                  </a:extLst>
                </p:cNvPr>
                <p:cNvSpPr/>
                <p:nvPr/>
              </p:nvSpPr>
              <p:spPr>
                <a:xfrm>
                  <a:off x="3308200" y="2521130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9" name="Google Shape;1126;p43">
                  <a:extLst>
                    <a:ext uri="{FF2B5EF4-FFF2-40B4-BE49-F238E27FC236}">
                      <a16:creationId xmlns:a16="http://schemas.microsoft.com/office/drawing/2014/main" id="{2519CD89-98B8-45B0-B80A-DB980F92BE73}"/>
                    </a:ext>
                  </a:extLst>
                </p:cNvPr>
                <p:cNvSpPr/>
                <p:nvPr/>
              </p:nvSpPr>
              <p:spPr>
                <a:xfrm>
                  <a:off x="3468819" y="2521130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0" name="Google Shape;1127;p43">
                  <a:extLst>
                    <a:ext uri="{FF2B5EF4-FFF2-40B4-BE49-F238E27FC236}">
                      <a16:creationId xmlns:a16="http://schemas.microsoft.com/office/drawing/2014/main" id="{5DE70452-90B6-49A6-9AAC-00A15103E380}"/>
                    </a:ext>
                  </a:extLst>
                </p:cNvPr>
                <p:cNvSpPr/>
                <p:nvPr/>
              </p:nvSpPr>
              <p:spPr>
                <a:xfrm>
                  <a:off x="3368055" y="2552969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1" name="Google Shape;1128;p43">
                  <a:extLst>
                    <a:ext uri="{FF2B5EF4-FFF2-40B4-BE49-F238E27FC236}">
                      <a16:creationId xmlns:a16="http://schemas.microsoft.com/office/drawing/2014/main" id="{6561DFC2-E102-4777-AD6E-54D2B6EAC9F0}"/>
                    </a:ext>
                  </a:extLst>
                </p:cNvPr>
                <p:cNvSpPr/>
                <p:nvPr/>
              </p:nvSpPr>
              <p:spPr>
                <a:xfrm>
                  <a:off x="3264146" y="2552969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2" name="Google Shape;1129;p43">
                  <a:extLst>
                    <a:ext uri="{FF2B5EF4-FFF2-40B4-BE49-F238E27FC236}">
                      <a16:creationId xmlns:a16="http://schemas.microsoft.com/office/drawing/2014/main" id="{E54EFB29-1787-4555-B4BB-20EC5DF2004B}"/>
                    </a:ext>
                  </a:extLst>
                </p:cNvPr>
                <p:cNvSpPr/>
                <p:nvPr/>
              </p:nvSpPr>
              <p:spPr>
                <a:xfrm>
                  <a:off x="3407779" y="2552969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3" name="Google Shape;1130;p43">
                  <a:extLst>
                    <a:ext uri="{FF2B5EF4-FFF2-40B4-BE49-F238E27FC236}">
                      <a16:creationId xmlns:a16="http://schemas.microsoft.com/office/drawing/2014/main" id="{D89B6581-4D2A-42C4-9482-D316763DC99F}"/>
                    </a:ext>
                  </a:extLst>
                </p:cNvPr>
                <p:cNvSpPr/>
                <p:nvPr/>
              </p:nvSpPr>
              <p:spPr>
                <a:xfrm>
                  <a:off x="3445844" y="2552969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4" name="Google Shape;1131;p43">
                  <a:extLst>
                    <a:ext uri="{FF2B5EF4-FFF2-40B4-BE49-F238E27FC236}">
                      <a16:creationId xmlns:a16="http://schemas.microsoft.com/office/drawing/2014/main" id="{BC92DF7F-A253-441B-B24D-2D8DF6B17BCA}"/>
                    </a:ext>
                  </a:extLst>
                </p:cNvPr>
                <p:cNvSpPr/>
                <p:nvPr/>
              </p:nvSpPr>
              <p:spPr>
                <a:xfrm>
                  <a:off x="3585383" y="2552969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5" name="Google Shape;1132;p43">
                  <a:extLst>
                    <a:ext uri="{FF2B5EF4-FFF2-40B4-BE49-F238E27FC236}">
                      <a16:creationId xmlns:a16="http://schemas.microsoft.com/office/drawing/2014/main" id="{3BE10384-1BAB-4BBA-9A58-A79EE7B526A2}"/>
                    </a:ext>
                  </a:extLst>
                </p:cNvPr>
                <p:cNvSpPr/>
                <p:nvPr/>
              </p:nvSpPr>
              <p:spPr>
                <a:xfrm>
                  <a:off x="3664153" y="2552969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6" name="Google Shape;1133;p43">
                  <a:extLst>
                    <a:ext uri="{FF2B5EF4-FFF2-40B4-BE49-F238E27FC236}">
                      <a16:creationId xmlns:a16="http://schemas.microsoft.com/office/drawing/2014/main" id="{E1813ED4-0015-444D-A8FC-EAC5B6305AB6}"/>
                    </a:ext>
                  </a:extLst>
                </p:cNvPr>
                <p:cNvSpPr/>
                <p:nvPr/>
              </p:nvSpPr>
              <p:spPr>
                <a:xfrm>
                  <a:off x="3748878" y="2552969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7" name="Google Shape;1134;p43">
                  <a:extLst>
                    <a:ext uri="{FF2B5EF4-FFF2-40B4-BE49-F238E27FC236}">
                      <a16:creationId xmlns:a16="http://schemas.microsoft.com/office/drawing/2014/main" id="{CF0C7659-3231-484B-816D-A4D7A11E6197}"/>
                    </a:ext>
                  </a:extLst>
                </p:cNvPr>
                <p:cNvSpPr/>
                <p:nvPr/>
              </p:nvSpPr>
              <p:spPr>
                <a:xfrm>
                  <a:off x="3623211" y="2584809"/>
                  <a:ext cx="61072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1804" y="354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8" name="Google Shape;1135;p43">
                  <a:extLst>
                    <a:ext uri="{FF2B5EF4-FFF2-40B4-BE49-F238E27FC236}">
                      <a16:creationId xmlns:a16="http://schemas.microsoft.com/office/drawing/2014/main" id="{F9275932-A25C-4148-8BE9-09DC320FB100}"/>
                    </a:ext>
                  </a:extLst>
                </p:cNvPr>
                <p:cNvSpPr/>
                <p:nvPr/>
              </p:nvSpPr>
              <p:spPr>
                <a:xfrm>
                  <a:off x="3264146" y="2584809"/>
                  <a:ext cx="33091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977" y="354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9" name="Google Shape;1136;p43">
                  <a:extLst>
                    <a:ext uri="{FF2B5EF4-FFF2-40B4-BE49-F238E27FC236}">
                      <a16:creationId xmlns:a16="http://schemas.microsoft.com/office/drawing/2014/main" id="{72B59343-EF54-4EC5-8B6A-FFD8E218CB5D}"/>
                    </a:ext>
                  </a:extLst>
                </p:cNvPr>
                <p:cNvSpPr/>
                <p:nvPr/>
              </p:nvSpPr>
              <p:spPr>
                <a:xfrm>
                  <a:off x="3320178" y="2584809"/>
                  <a:ext cx="154660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4570" y="354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0" name="Google Shape;1137;p43">
                  <a:extLst>
                    <a:ext uri="{FF2B5EF4-FFF2-40B4-BE49-F238E27FC236}">
                      <a16:creationId xmlns:a16="http://schemas.microsoft.com/office/drawing/2014/main" id="{B17FA7B2-7E25-4271-AF2E-CDE83C43764B}"/>
                    </a:ext>
                  </a:extLst>
                </p:cNvPr>
                <p:cNvSpPr/>
                <p:nvPr/>
              </p:nvSpPr>
              <p:spPr>
                <a:xfrm>
                  <a:off x="3497545" y="2584809"/>
                  <a:ext cx="3210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948" y="354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1" name="Google Shape;1138;p43">
                  <a:extLst>
                    <a:ext uri="{FF2B5EF4-FFF2-40B4-BE49-F238E27FC236}">
                      <a16:creationId xmlns:a16="http://schemas.microsoft.com/office/drawing/2014/main" id="{E2799908-44D7-4BC2-A228-A31937F377E1}"/>
                    </a:ext>
                  </a:extLst>
                </p:cNvPr>
                <p:cNvSpPr/>
                <p:nvPr/>
              </p:nvSpPr>
              <p:spPr>
                <a:xfrm>
                  <a:off x="3544442" y="2584809"/>
                  <a:ext cx="50076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1479" y="354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2" name="Google Shape;1139;p43">
                  <a:extLst>
                    <a:ext uri="{FF2B5EF4-FFF2-40B4-BE49-F238E27FC236}">
                      <a16:creationId xmlns:a16="http://schemas.microsoft.com/office/drawing/2014/main" id="{9C5B63B8-22D4-4285-B914-9F9A707DB4E4}"/>
                    </a:ext>
                  </a:extLst>
                </p:cNvPr>
                <p:cNvSpPr/>
                <p:nvPr/>
              </p:nvSpPr>
              <p:spPr>
                <a:xfrm>
                  <a:off x="3714162" y="2584809"/>
                  <a:ext cx="7568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2236" y="35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3" name="Google Shape;1140;p43">
                  <a:extLst>
                    <a:ext uri="{FF2B5EF4-FFF2-40B4-BE49-F238E27FC236}">
                      <a16:creationId xmlns:a16="http://schemas.microsoft.com/office/drawing/2014/main" id="{BA9CC830-714B-40BD-A98B-F02F6632D8CF}"/>
                    </a:ext>
                  </a:extLst>
                </p:cNvPr>
                <p:cNvSpPr/>
                <p:nvPr/>
              </p:nvSpPr>
              <p:spPr>
                <a:xfrm>
                  <a:off x="3264146" y="2612791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4" name="Google Shape;1141;p43">
                  <a:extLst>
                    <a:ext uri="{FF2B5EF4-FFF2-40B4-BE49-F238E27FC236}">
                      <a16:creationId xmlns:a16="http://schemas.microsoft.com/office/drawing/2014/main" id="{2DE5E4A2-7A7E-443F-B624-7259DFEE6667}"/>
                    </a:ext>
                  </a:extLst>
                </p:cNvPr>
                <p:cNvSpPr/>
                <p:nvPr/>
              </p:nvSpPr>
              <p:spPr>
                <a:xfrm>
                  <a:off x="3368055" y="2612791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5" name="Google Shape;1142;p43">
                  <a:extLst>
                    <a:ext uri="{FF2B5EF4-FFF2-40B4-BE49-F238E27FC236}">
                      <a16:creationId xmlns:a16="http://schemas.microsoft.com/office/drawing/2014/main" id="{9B2E8BAE-9AD7-4BBE-8C99-B3B3232B19AD}"/>
                    </a:ext>
                  </a:extLst>
                </p:cNvPr>
                <p:cNvSpPr/>
                <p:nvPr/>
              </p:nvSpPr>
              <p:spPr>
                <a:xfrm>
                  <a:off x="3532498" y="2612791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6" name="Google Shape;1143;p43">
                  <a:extLst>
                    <a:ext uri="{FF2B5EF4-FFF2-40B4-BE49-F238E27FC236}">
                      <a16:creationId xmlns:a16="http://schemas.microsoft.com/office/drawing/2014/main" id="{6D47A6AC-8791-4D45-B0F5-103950367A6C}"/>
                    </a:ext>
                  </a:extLst>
                </p:cNvPr>
                <p:cNvSpPr/>
                <p:nvPr/>
              </p:nvSpPr>
              <p:spPr>
                <a:xfrm>
                  <a:off x="3723027" y="2612791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7" name="Google Shape;1144;p43">
                  <a:extLst>
                    <a:ext uri="{FF2B5EF4-FFF2-40B4-BE49-F238E27FC236}">
                      <a16:creationId xmlns:a16="http://schemas.microsoft.com/office/drawing/2014/main" id="{05B0AA1F-77A8-4A82-8DA8-A73CC988466B}"/>
                    </a:ext>
                  </a:extLst>
                </p:cNvPr>
                <p:cNvSpPr/>
                <p:nvPr/>
              </p:nvSpPr>
              <p:spPr>
                <a:xfrm>
                  <a:off x="3503534" y="2644630"/>
                  <a:ext cx="2013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94" y="390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8" name="Google Shape;1145;p43">
                  <a:extLst>
                    <a:ext uri="{FF2B5EF4-FFF2-40B4-BE49-F238E27FC236}">
                      <a16:creationId xmlns:a16="http://schemas.microsoft.com/office/drawing/2014/main" id="{D1DC0293-7988-4BC6-8D71-8F974BCB1451}"/>
                    </a:ext>
                  </a:extLst>
                </p:cNvPr>
                <p:cNvSpPr/>
                <p:nvPr/>
              </p:nvSpPr>
              <p:spPr>
                <a:xfrm>
                  <a:off x="3563356" y="2644630"/>
                  <a:ext cx="9135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70" y="390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9" name="Google Shape;1146;p43">
                  <a:extLst>
                    <a:ext uri="{FF2B5EF4-FFF2-40B4-BE49-F238E27FC236}">
                      <a16:creationId xmlns:a16="http://schemas.microsoft.com/office/drawing/2014/main" id="{C41662E6-90C6-4B64-AE66-39ED4A8608D0}"/>
                    </a:ext>
                  </a:extLst>
                </p:cNvPr>
                <p:cNvSpPr/>
                <p:nvPr/>
              </p:nvSpPr>
              <p:spPr>
                <a:xfrm>
                  <a:off x="3581323" y="2644630"/>
                  <a:ext cx="15777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4662" y="390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0" name="Google Shape;1147;p43">
                  <a:extLst>
                    <a:ext uri="{FF2B5EF4-FFF2-40B4-BE49-F238E27FC236}">
                      <a16:creationId xmlns:a16="http://schemas.microsoft.com/office/drawing/2014/main" id="{E0314FD9-ADED-47B2-9463-BA366518AD69}"/>
                    </a:ext>
                  </a:extLst>
                </p:cNvPr>
                <p:cNvSpPr/>
                <p:nvPr/>
              </p:nvSpPr>
              <p:spPr>
                <a:xfrm>
                  <a:off x="3758927" y="2644630"/>
                  <a:ext cx="4598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1359" y="390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1" name="Google Shape;1148;p43">
                  <a:extLst>
                    <a:ext uri="{FF2B5EF4-FFF2-40B4-BE49-F238E27FC236}">
                      <a16:creationId xmlns:a16="http://schemas.microsoft.com/office/drawing/2014/main" id="{0553C090-2D99-4D92-9E0E-A81A4974C1C9}"/>
                    </a:ext>
                  </a:extLst>
                </p:cNvPr>
                <p:cNvSpPr/>
                <p:nvPr/>
              </p:nvSpPr>
              <p:spPr>
                <a:xfrm>
                  <a:off x="3532498" y="2644630"/>
                  <a:ext cx="1891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59" y="390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2" name="Google Shape;1149;p43">
                  <a:extLst>
                    <a:ext uri="{FF2B5EF4-FFF2-40B4-BE49-F238E27FC236}">
                      <a16:creationId xmlns:a16="http://schemas.microsoft.com/office/drawing/2014/main" id="{AD9F852C-B0A2-43B1-A7A5-A2ABD7E00649}"/>
                    </a:ext>
                  </a:extLst>
                </p:cNvPr>
                <p:cNvSpPr/>
                <p:nvPr/>
              </p:nvSpPr>
              <p:spPr>
                <a:xfrm>
                  <a:off x="3412786" y="2644630"/>
                  <a:ext cx="8380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477" y="390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3" name="Google Shape;1150;p43">
                  <a:extLst>
                    <a:ext uri="{FF2B5EF4-FFF2-40B4-BE49-F238E27FC236}">
                      <a16:creationId xmlns:a16="http://schemas.microsoft.com/office/drawing/2014/main" id="{924C3728-7F20-43A9-A97E-E2C496238CB7}"/>
                    </a:ext>
                  </a:extLst>
                </p:cNvPr>
                <p:cNvSpPr/>
                <p:nvPr/>
              </p:nvSpPr>
              <p:spPr>
                <a:xfrm>
                  <a:off x="3292162" y="2644630"/>
                  <a:ext cx="11084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3276" y="390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4" name="Google Shape;1151;p43">
                  <a:extLst>
                    <a:ext uri="{FF2B5EF4-FFF2-40B4-BE49-F238E27FC236}">
                      <a16:creationId xmlns:a16="http://schemas.microsoft.com/office/drawing/2014/main" id="{8405CDCD-3FC7-406E-9BBC-8BDDB0623EF0}"/>
                    </a:ext>
                  </a:extLst>
                </p:cNvPr>
                <p:cNvSpPr/>
                <p:nvPr/>
              </p:nvSpPr>
              <p:spPr>
                <a:xfrm>
                  <a:off x="3264146" y="2644630"/>
                  <a:ext cx="1918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567" y="390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5" name="Google Shape;1152;p43">
                  <a:extLst>
                    <a:ext uri="{FF2B5EF4-FFF2-40B4-BE49-F238E27FC236}">
                      <a16:creationId xmlns:a16="http://schemas.microsoft.com/office/drawing/2014/main" id="{A84E315D-13DB-445B-8474-D1449B66EB6B}"/>
                    </a:ext>
                  </a:extLst>
                </p:cNvPr>
                <p:cNvSpPr/>
                <p:nvPr/>
              </p:nvSpPr>
              <p:spPr>
                <a:xfrm>
                  <a:off x="3264146" y="2676707"/>
                  <a:ext cx="1607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475" y="35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6" name="Google Shape;1153;p43">
                  <a:extLst>
                    <a:ext uri="{FF2B5EF4-FFF2-40B4-BE49-F238E27FC236}">
                      <a16:creationId xmlns:a16="http://schemas.microsoft.com/office/drawing/2014/main" id="{82A54245-AF29-42C6-8A31-EC4C4FEB6E80}"/>
                    </a:ext>
                  </a:extLst>
                </p:cNvPr>
                <p:cNvSpPr/>
                <p:nvPr/>
              </p:nvSpPr>
              <p:spPr>
                <a:xfrm>
                  <a:off x="3295275" y="2676707"/>
                  <a:ext cx="15848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84" y="354"/>
                      </a:lnTo>
                      <a:lnTo>
                        <a:pt x="46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7" name="Google Shape;1154;p43">
                  <a:extLst>
                    <a:ext uri="{FF2B5EF4-FFF2-40B4-BE49-F238E27FC236}">
                      <a16:creationId xmlns:a16="http://schemas.microsoft.com/office/drawing/2014/main" id="{31801BB3-5410-46BC-B493-91DD68735CE4}"/>
                    </a:ext>
                  </a:extLst>
                </p:cNvPr>
                <p:cNvSpPr/>
                <p:nvPr/>
              </p:nvSpPr>
              <p:spPr>
                <a:xfrm>
                  <a:off x="3470713" y="2676707"/>
                  <a:ext cx="25139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7429" y="354"/>
                      </a:lnTo>
                      <a:lnTo>
                        <a:pt x="742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8" name="Google Shape;1155;p43">
                  <a:extLst>
                    <a:ext uri="{FF2B5EF4-FFF2-40B4-BE49-F238E27FC236}">
                      <a16:creationId xmlns:a16="http://schemas.microsoft.com/office/drawing/2014/main" id="{9E91AC6B-3F47-484C-A305-7F9798758192}"/>
                    </a:ext>
                  </a:extLst>
                </p:cNvPr>
                <p:cNvSpPr/>
                <p:nvPr/>
              </p:nvSpPr>
              <p:spPr>
                <a:xfrm>
                  <a:off x="3730911" y="2676707"/>
                  <a:ext cx="73997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187" y="354"/>
                      </a:lnTo>
                      <a:lnTo>
                        <a:pt x="21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9" name="Google Shape;1156;p43">
                  <a:extLst>
                    <a:ext uri="{FF2B5EF4-FFF2-40B4-BE49-F238E27FC236}">
                      <a16:creationId xmlns:a16="http://schemas.microsoft.com/office/drawing/2014/main" id="{63755951-F5D1-47CE-9281-E7D3129DB094}"/>
                    </a:ext>
                  </a:extLst>
                </p:cNvPr>
                <p:cNvSpPr/>
                <p:nvPr/>
              </p:nvSpPr>
              <p:spPr>
                <a:xfrm>
                  <a:off x="3594485" y="2707599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0" name="Google Shape;1157;p43">
                  <a:extLst>
                    <a:ext uri="{FF2B5EF4-FFF2-40B4-BE49-F238E27FC236}">
                      <a16:creationId xmlns:a16="http://schemas.microsoft.com/office/drawing/2014/main" id="{6B16491D-EA30-4D34-8097-4026E1E33529}"/>
                    </a:ext>
                  </a:extLst>
                </p:cNvPr>
                <p:cNvSpPr/>
                <p:nvPr/>
              </p:nvSpPr>
              <p:spPr>
                <a:xfrm>
                  <a:off x="3264146" y="2707599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1" name="Google Shape;1158;p43">
                  <a:extLst>
                    <a:ext uri="{FF2B5EF4-FFF2-40B4-BE49-F238E27FC236}">
                      <a16:creationId xmlns:a16="http://schemas.microsoft.com/office/drawing/2014/main" id="{9D9D54B1-DAAD-4CFD-A3BE-86391CFC739C}"/>
                    </a:ext>
                  </a:extLst>
                </p:cNvPr>
                <p:cNvSpPr/>
                <p:nvPr/>
              </p:nvSpPr>
              <p:spPr>
                <a:xfrm>
                  <a:off x="3308200" y="2707599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2" name="Google Shape;1159;p43">
                  <a:extLst>
                    <a:ext uri="{FF2B5EF4-FFF2-40B4-BE49-F238E27FC236}">
                      <a16:creationId xmlns:a16="http://schemas.microsoft.com/office/drawing/2014/main" id="{B5B656F3-0231-4C5A-9CCA-BDC23E77F181}"/>
                    </a:ext>
                  </a:extLst>
                </p:cNvPr>
                <p:cNvSpPr/>
                <p:nvPr/>
              </p:nvSpPr>
              <p:spPr>
                <a:xfrm>
                  <a:off x="3468819" y="2707599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3" name="Google Shape;1160;p43">
                  <a:extLst>
                    <a:ext uri="{FF2B5EF4-FFF2-40B4-BE49-F238E27FC236}">
                      <a16:creationId xmlns:a16="http://schemas.microsoft.com/office/drawing/2014/main" id="{CAFD9684-CD30-4525-B291-0B74AC28226E}"/>
                    </a:ext>
                  </a:extLst>
                </p:cNvPr>
                <p:cNvSpPr/>
                <p:nvPr/>
              </p:nvSpPr>
              <p:spPr>
                <a:xfrm>
                  <a:off x="3368055" y="2739438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4" name="Google Shape;1161;p43">
                  <a:extLst>
                    <a:ext uri="{FF2B5EF4-FFF2-40B4-BE49-F238E27FC236}">
                      <a16:creationId xmlns:a16="http://schemas.microsoft.com/office/drawing/2014/main" id="{A3AAB146-5C23-4478-8119-FA5040B8F6F9}"/>
                    </a:ext>
                  </a:extLst>
                </p:cNvPr>
                <p:cNvSpPr/>
                <p:nvPr/>
              </p:nvSpPr>
              <p:spPr>
                <a:xfrm>
                  <a:off x="3264146" y="2739438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5" name="Google Shape;1162;p43">
                  <a:extLst>
                    <a:ext uri="{FF2B5EF4-FFF2-40B4-BE49-F238E27FC236}">
                      <a16:creationId xmlns:a16="http://schemas.microsoft.com/office/drawing/2014/main" id="{412723BA-31CB-4762-93D5-215E384187D2}"/>
                    </a:ext>
                  </a:extLst>
                </p:cNvPr>
                <p:cNvSpPr/>
                <p:nvPr/>
              </p:nvSpPr>
              <p:spPr>
                <a:xfrm>
                  <a:off x="3407779" y="2739438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6" name="Google Shape;1163;p43">
                  <a:extLst>
                    <a:ext uri="{FF2B5EF4-FFF2-40B4-BE49-F238E27FC236}">
                      <a16:creationId xmlns:a16="http://schemas.microsoft.com/office/drawing/2014/main" id="{DCBA4B20-A957-4853-A1F4-C6AB359007F4}"/>
                    </a:ext>
                  </a:extLst>
                </p:cNvPr>
                <p:cNvSpPr/>
                <p:nvPr/>
              </p:nvSpPr>
              <p:spPr>
                <a:xfrm>
                  <a:off x="3445844" y="2739438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7" name="Google Shape;1164;p43">
                  <a:extLst>
                    <a:ext uri="{FF2B5EF4-FFF2-40B4-BE49-F238E27FC236}">
                      <a16:creationId xmlns:a16="http://schemas.microsoft.com/office/drawing/2014/main" id="{2E05EFB4-09D5-4C52-BA1D-FC93E699DDCA}"/>
                    </a:ext>
                  </a:extLst>
                </p:cNvPr>
                <p:cNvSpPr/>
                <p:nvPr/>
              </p:nvSpPr>
              <p:spPr>
                <a:xfrm>
                  <a:off x="3585383" y="2739438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8" name="Google Shape;1165;p43">
                  <a:extLst>
                    <a:ext uri="{FF2B5EF4-FFF2-40B4-BE49-F238E27FC236}">
                      <a16:creationId xmlns:a16="http://schemas.microsoft.com/office/drawing/2014/main" id="{F7615939-1F4E-4707-80B4-D0D298E8F006}"/>
                    </a:ext>
                  </a:extLst>
                </p:cNvPr>
                <p:cNvSpPr/>
                <p:nvPr/>
              </p:nvSpPr>
              <p:spPr>
                <a:xfrm>
                  <a:off x="3664153" y="2739438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9" name="Google Shape;1166;p43">
                  <a:extLst>
                    <a:ext uri="{FF2B5EF4-FFF2-40B4-BE49-F238E27FC236}">
                      <a16:creationId xmlns:a16="http://schemas.microsoft.com/office/drawing/2014/main" id="{25BC7823-2E08-49F1-AC21-D1890397B663}"/>
                    </a:ext>
                  </a:extLst>
                </p:cNvPr>
                <p:cNvSpPr/>
                <p:nvPr/>
              </p:nvSpPr>
              <p:spPr>
                <a:xfrm>
                  <a:off x="3748878" y="2739438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0" name="Google Shape;1167;p43">
                  <a:extLst>
                    <a:ext uri="{FF2B5EF4-FFF2-40B4-BE49-F238E27FC236}">
                      <a16:creationId xmlns:a16="http://schemas.microsoft.com/office/drawing/2014/main" id="{765E7E04-B9C5-4C16-9553-93BD6EE252E1}"/>
                    </a:ext>
                  </a:extLst>
                </p:cNvPr>
                <p:cNvSpPr/>
                <p:nvPr/>
              </p:nvSpPr>
              <p:spPr>
                <a:xfrm>
                  <a:off x="3623211" y="2771515"/>
                  <a:ext cx="6107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804" y="382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1" name="Google Shape;1168;p43">
                  <a:extLst>
                    <a:ext uri="{FF2B5EF4-FFF2-40B4-BE49-F238E27FC236}">
                      <a16:creationId xmlns:a16="http://schemas.microsoft.com/office/drawing/2014/main" id="{BD4AEAF9-F58A-4133-BD95-09E03FC457E4}"/>
                    </a:ext>
                  </a:extLst>
                </p:cNvPr>
                <p:cNvSpPr/>
                <p:nvPr/>
              </p:nvSpPr>
              <p:spPr>
                <a:xfrm>
                  <a:off x="3264146" y="2771515"/>
                  <a:ext cx="33091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77" y="382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2" name="Google Shape;1169;p43">
                  <a:extLst>
                    <a:ext uri="{FF2B5EF4-FFF2-40B4-BE49-F238E27FC236}">
                      <a16:creationId xmlns:a16="http://schemas.microsoft.com/office/drawing/2014/main" id="{F2C0F91F-967C-4DCA-A5BA-D813F75A8A6E}"/>
                    </a:ext>
                  </a:extLst>
                </p:cNvPr>
                <p:cNvSpPr/>
                <p:nvPr/>
              </p:nvSpPr>
              <p:spPr>
                <a:xfrm>
                  <a:off x="3320178" y="2771515"/>
                  <a:ext cx="15466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570" y="382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3" name="Google Shape;1170;p43">
                  <a:extLst>
                    <a:ext uri="{FF2B5EF4-FFF2-40B4-BE49-F238E27FC236}">
                      <a16:creationId xmlns:a16="http://schemas.microsoft.com/office/drawing/2014/main" id="{C8060DFB-1A2B-47C6-9A16-A0995ED1FF7B}"/>
                    </a:ext>
                  </a:extLst>
                </p:cNvPr>
                <p:cNvSpPr/>
                <p:nvPr/>
              </p:nvSpPr>
              <p:spPr>
                <a:xfrm>
                  <a:off x="3497545" y="2771515"/>
                  <a:ext cx="3210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948" y="382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4" name="Google Shape;1171;p43">
                  <a:extLst>
                    <a:ext uri="{FF2B5EF4-FFF2-40B4-BE49-F238E27FC236}">
                      <a16:creationId xmlns:a16="http://schemas.microsoft.com/office/drawing/2014/main" id="{282BAF23-D44B-4AAE-A5DB-9F599891BC0E}"/>
                    </a:ext>
                  </a:extLst>
                </p:cNvPr>
                <p:cNvSpPr/>
                <p:nvPr/>
              </p:nvSpPr>
              <p:spPr>
                <a:xfrm>
                  <a:off x="3544442" y="2771515"/>
                  <a:ext cx="5007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479" y="382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5" name="Google Shape;1172;p43">
                  <a:extLst>
                    <a:ext uri="{FF2B5EF4-FFF2-40B4-BE49-F238E27FC236}">
                      <a16:creationId xmlns:a16="http://schemas.microsoft.com/office/drawing/2014/main" id="{9363DEDA-1050-4030-9E12-E36E6FA94748}"/>
                    </a:ext>
                  </a:extLst>
                </p:cNvPr>
                <p:cNvSpPr/>
                <p:nvPr/>
              </p:nvSpPr>
              <p:spPr>
                <a:xfrm>
                  <a:off x="3714162" y="2771515"/>
                  <a:ext cx="7568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236" y="382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3" name="Google Shape;1173;p43">
                <a:extLst>
                  <a:ext uri="{FF2B5EF4-FFF2-40B4-BE49-F238E27FC236}">
                    <a16:creationId xmlns:a16="http://schemas.microsoft.com/office/drawing/2014/main" id="{665FA069-A7F0-4A8B-B943-3301D881B060}"/>
                  </a:ext>
                </a:extLst>
              </p:cNvPr>
              <p:cNvGrpSpPr/>
              <p:nvPr/>
            </p:nvGrpSpPr>
            <p:grpSpPr>
              <a:xfrm>
                <a:off x="3023938" y="2911749"/>
                <a:ext cx="215463" cy="293253"/>
                <a:chOff x="2902238" y="2671699"/>
                <a:chExt cx="215463" cy="293253"/>
              </a:xfrm>
            </p:grpSpPr>
            <p:sp>
              <p:nvSpPr>
                <p:cNvPr id="229" name="Google Shape;1174;p43">
                  <a:extLst>
                    <a:ext uri="{FF2B5EF4-FFF2-40B4-BE49-F238E27FC236}">
                      <a16:creationId xmlns:a16="http://schemas.microsoft.com/office/drawing/2014/main" id="{7DD377B6-20B7-4E0F-8616-EEA377C32943}"/>
                    </a:ext>
                  </a:extLst>
                </p:cNvPr>
                <p:cNvSpPr/>
                <p:nvPr/>
              </p:nvSpPr>
              <p:spPr>
                <a:xfrm>
                  <a:off x="2935024" y="2671699"/>
                  <a:ext cx="84994" cy="134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3984" extrusionOk="0">
                      <a:moveTo>
                        <a:pt x="1" y="0"/>
                      </a:moveTo>
                      <a:cubicBezTo>
                        <a:pt x="36" y="57"/>
                        <a:pt x="1" y="382"/>
                        <a:pt x="1" y="474"/>
                      </a:cubicBezTo>
                      <a:cubicBezTo>
                        <a:pt x="36" y="651"/>
                        <a:pt x="36" y="828"/>
                        <a:pt x="93" y="969"/>
                      </a:cubicBezTo>
                      <a:cubicBezTo>
                        <a:pt x="149" y="1323"/>
                        <a:pt x="269" y="1648"/>
                        <a:pt x="418" y="1945"/>
                      </a:cubicBezTo>
                      <a:cubicBezTo>
                        <a:pt x="743" y="2561"/>
                        <a:pt x="1210" y="3127"/>
                        <a:pt x="1713" y="3566"/>
                      </a:cubicBezTo>
                      <a:cubicBezTo>
                        <a:pt x="1861" y="3714"/>
                        <a:pt x="2010" y="3834"/>
                        <a:pt x="2187" y="3919"/>
                      </a:cubicBezTo>
                      <a:cubicBezTo>
                        <a:pt x="2210" y="3919"/>
                        <a:pt x="2299" y="3984"/>
                        <a:pt x="2360" y="3984"/>
                      </a:cubicBezTo>
                      <a:cubicBezTo>
                        <a:pt x="2372" y="3984"/>
                        <a:pt x="2383" y="3982"/>
                        <a:pt x="2392" y="3976"/>
                      </a:cubicBezTo>
                      <a:cubicBezTo>
                        <a:pt x="2512" y="3863"/>
                        <a:pt x="2420" y="3332"/>
                        <a:pt x="2420" y="3212"/>
                      </a:cubicBezTo>
                      <a:cubicBezTo>
                        <a:pt x="2363" y="2886"/>
                        <a:pt x="2271" y="2596"/>
                        <a:pt x="2123" y="2327"/>
                      </a:cubicBezTo>
                      <a:cubicBezTo>
                        <a:pt x="1889" y="1854"/>
                        <a:pt x="1564" y="1358"/>
                        <a:pt x="1210" y="969"/>
                      </a:cubicBezTo>
                      <a:cubicBezTo>
                        <a:pt x="828" y="615"/>
                        <a:pt x="326" y="41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0" name="Google Shape;1175;p43">
                  <a:extLst>
                    <a:ext uri="{FF2B5EF4-FFF2-40B4-BE49-F238E27FC236}">
                      <a16:creationId xmlns:a16="http://schemas.microsoft.com/office/drawing/2014/main" id="{6C4856C7-FC72-4270-91E1-7149AF4081EC}"/>
                    </a:ext>
                  </a:extLst>
                </p:cNvPr>
                <p:cNvSpPr/>
                <p:nvPr/>
              </p:nvSpPr>
              <p:spPr>
                <a:xfrm>
                  <a:off x="2961112" y="2712606"/>
                  <a:ext cx="77821" cy="20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6014" extrusionOk="0">
                      <a:moveTo>
                        <a:pt x="29" y="1"/>
                      </a:moveTo>
                      <a:cubicBezTo>
                        <a:pt x="1" y="29"/>
                        <a:pt x="1" y="29"/>
                        <a:pt x="29" y="57"/>
                      </a:cubicBezTo>
                      <a:cubicBezTo>
                        <a:pt x="1387" y="1706"/>
                        <a:pt x="2180" y="3828"/>
                        <a:pt x="2236" y="5986"/>
                      </a:cubicBezTo>
                      <a:lnTo>
                        <a:pt x="2272" y="6014"/>
                      </a:lnTo>
                      <a:cubicBezTo>
                        <a:pt x="2300" y="6014"/>
                        <a:pt x="2300" y="5986"/>
                        <a:pt x="2300" y="5986"/>
                      </a:cubicBezTo>
                      <a:cubicBezTo>
                        <a:pt x="2236" y="3800"/>
                        <a:pt x="1444" y="1677"/>
                        <a:pt x="57" y="29"/>
                      </a:cubicBezTo>
                      <a:cubicBezTo>
                        <a:pt x="57" y="1"/>
                        <a:pt x="29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1" name="Google Shape;1176;p43">
                  <a:extLst>
                    <a:ext uri="{FF2B5EF4-FFF2-40B4-BE49-F238E27FC236}">
                      <a16:creationId xmlns:a16="http://schemas.microsoft.com/office/drawing/2014/main" id="{4F649685-4F4C-48C5-B17B-7EFCF808951B}"/>
                    </a:ext>
                  </a:extLst>
                </p:cNvPr>
                <p:cNvSpPr/>
                <p:nvPr/>
              </p:nvSpPr>
              <p:spPr>
                <a:xfrm>
                  <a:off x="2902238" y="2798786"/>
                  <a:ext cx="124750" cy="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1225" extrusionOk="0">
                      <a:moveTo>
                        <a:pt x="1741" y="1"/>
                      </a:moveTo>
                      <a:cubicBezTo>
                        <a:pt x="1564" y="1"/>
                        <a:pt x="1387" y="15"/>
                        <a:pt x="1210" y="43"/>
                      </a:cubicBezTo>
                      <a:cubicBezTo>
                        <a:pt x="793" y="107"/>
                        <a:pt x="411" y="192"/>
                        <a:pt x="0" y="312"/>
                      </a:cubicBezTo>
                      <a:cubicBezTo>
                        <a:pt x="206" y="666"/>
                        <a:pt x="559" y="899"/>
                        <a:pt x="941" y="1048"/>
                      </a:cubicBezTo>
                      <a:cubicBezTo>
                        <a:pt x="1267" y="1168"/>
                        <a:pt x="1620" y="1224"/>
                        <a:pt x="1946" y="1224"/>
                      </a:cubicBezTo>
                      <a:cubicBezTo>
                        <a:pt x="2384" y="1224"/>
                        <a:pt x="2822" y="1133"/>
                        <a:pt x="3255" y="1133"/>
                      </a:cubicBezTo>
                      <a:cubicBezTo>
                        <a:pt x="3318" y="1133"/>
                        <a:pt x="3382" y="1135"/>
                        <a:pt x="3446" y="1139"/>
                      </a:cubicBezTo>
                      <a:cubicBezTo>
                        <a:pt x="3538" y="1139"/>
                        <a:pt x="3622" y="1139"/>
                        <a:pt x="3686" y="1196"/>
                      </a:cubicBezTo>
                      <a:cubicBezTo>
                        <a:pt x="3594" y="927"/>
                        <a:pt x="3417" y="666"/>
                        <a:pt x="3212" y="460"/>
                      </a:cubicBezTo>
                      <a:cubicBezTo>
                        <a:pt x="2950" y="220"/>
                        <a:pt x="2625" y="107"/>
                        <a:pt x="2271" y="43"/>
                      </a:cubicBezTo>
                      <a:cubicBezTo>
                        <a:pt x="2094" y="15"/>
                        <a:pt x="1917" y="1"/>
                        <a:pt x="17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2" name="Google Shape;1177;p43">
                  <a:extLst>
                    <a:ext uri="{FF2B5EF4-FFF2-40B4-BE49-F238E27FC236}">
                      <a16:creationId xmlns:a16="http://schemas.microsoft.com/office/drawing/2014/main" id="{690E1C1A-5854-4BF4-94EB-AE60487E45B0}"/>
                    </a:ext>
                  </a:extLst>
                </p:cNvPr>
                <p:cNvSpPr/>
                <p:nvPr/>
              </p:nvSpPr>
              <p:spPr>
                <a:xfrm>
                  <a:off x="2943179" y="2817362"/>
                  <a:ext cx="83809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648" extrusionOk="0">
                      <a:moveTo>
                        <a:pt x="938" y="1"/>
                      </a:moveTo>
                      <a:cubicBezTo>
                        <a:pt x="641" y="1"/>
                        <a:pt x="333" y="35"/>
                        <a:pt x="28" y="60"/>
                      </a:cubicBezTo>
                      <a:cubicBezTo>
                        <a:pt x="28" y="60"/>
                        <a:pt x="0" y="60"/>
                        <a:pt x="0" y="88"/>
                      </a:cubicBezTo>
                      <a:lnTo>
                        <a:pt x="28" y="117"/>
                      </a:lnTo>
                      <a:cubicBezTo>
                        <a:pt x="330" y="97"/>
                        <a:pt x="635" y="61"/>
                        <a:pt x="929" y="61"/>
                      </a:cubicBezTo>
                      <a:cubicBezTo>
                        <a:pt x="1063" y="61"/>
                        <a:pt x="1195" y="68"/>
                        <a:pt x="1323" y="88"/>
                      </a:cubicBezTo>
                      <a:cubicBezTo>
                        <a:pt x="1769" y="145"/>
                        <a:pt x="2151" y="322"/>
                        <a:pt x="2412" y="619"/>
                      </a:cubicBezTo>
                      <a:lnTo>
                        <a:pt x="2448" y="647"/>
                      </a:lnTo>
                      <a:cubicBezTo>
                        <a:pt x="2448" y="647"/>
                        <a:pt x="2476" y="647"/>
                        <a:pt x="2476" y="619"/>
                      </a:cubicBezTo>
                      <a:lnTo>
                        <a:pt x="2476" y="590"/>
                      </a:lnTo>
                      <a:cubicBezTo>
                        <a:pt x="2179" y="293"/>
                        <a:pt x="1797" y="88"/>
                        <a:pt x="1323" y="25"/>
                      </a:cubicBezTo>
                      <a:cubicBezTo>
                        <a:pt x="1198" y="7"/>
                        <a:pt x="1069" y="1"/>
                        <a:pt x="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3" name="Google Shape;1178;p43">
                  <a:extLst>
                    <a:ext uri="{FF2B5EF4-FFF2-40B4-BE49-F238E27FC236}">
                      <a16:creationId xmlns:a16="http://schemas.microsoft.com/office/drawing/2014/main" id="{D095687B-AEE8-4893-8BC8-AEC9B3F63D42}"/>
                    </a:ext>
                  </a:extLst>
                </p:cNvPr>
                <p:cNvSpPr/>
                <p:nvPr/>
              </p:nvSpPr>
              <p:spPr>
                <a:xfrm>
                  <a:off x="3041777" y="2741570"/>
                  <a:ext cx="60835" cy="12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" h="3744" extrusionOk="0">
                      <a:moveTo>
                        <a:pt x="1387" y="1"/>
                      </a:moveTo>
                      <a:cubicBezTo>
                        <a:pt x="1267" y="319"/>
                        <a:pt x="1062" y="616"/>
                        <a:pt x="828" y="885"/>
                      </a:cubicBezTo>
                      <a:cubicBezTo>
                        <a:pt x="652" y="1062"/>
                        <a:pt x="531" y="1203"/>
                        <a:pt x="383" y="1416"/>
                      </a:cubicBezTo>
                      <a:cubicBezTo>
                        <a:pt x="270" y="1621"/>
                        <a:pt x="206" y="1883"/>
                        <a:pt x="149" y="2151"/>
                      </a:cubicBezTo>
                      <a:cubicBezTo>
                        <a:pt x="93" y="2413"/>
                        <a:pt x="64" y="2710"/>
                        <a:pt x="64" y="2972"/>
                      </a:cubicBezTo>
                      <a:cubicBezTo>
                        <a:pt x="29" y="3213"/>
                        <a:pt x="1" y="3474"/>
                        <a:pt x="149" y="3679"/>
                      </a:cubicBezTo>
                      <a:cubicBezTo>
                        <a:pt x="178" y="3715"/>
                        <a:pt x="206" y="3743"/>
                        <a:pt x="241" y="3743"/>
                      </a:cubicBezTo>
                      <a:cubicBezTo>
                        <a:pt x="270" y="3743"/>
                        <a:pt x="298" y="3715"/>
                        <a:pt x="326" y="3679"/>
                      </a:cubicBezTo>
                      <a:cubicBezTo>
                        <a:pt x="503" y="3503"/>
                        <a:pt x="623" y="3297"/>
                        <a:pt x="736" y="3064"/>
                      </a:cubicBezTo>
                      <a:cubicBezTo>
                        <a:pt x="857" y="2887"/>
                        <a:pt x="913" y="2710"/>
                        <a:pt x="1005" y="2533"/>
                      </a:cubicBezTo>
                      <a:cubicBezTo>
                        <a:pt x="1182" y="2300"/>
                        <a:pt x="1416" y="2059"/>
                        <a:pt x="1592" y="1826"/>
                      </a:cubicBezTo>
                      <a:cubicBezTo>
                        <a:pt x="1656" y="1734"/>
                        <a:pt x="1684" y="1649"/>
                        <a:pt x="1713" y="1557"/>
                      </a:cubicBezTo>
                      <a:cubicBezTo>
                        <a:pt x="1798" y="1295"/>
                        <a:pt x="1798" y="1027"/>
                        <a:pt x="1713" y="765"/>
                      </a:cubicBezTo>
                      <a:cubicBezTo>
                        <a:pt x="1656" y="496"/>
                        <a:pt x="1536" y="234"/>
                        <a:pt x="13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4" name="Google Shape;1179;p43">
                  <a:extLst>
                    <a:ext uri="{FF2B5EF4-FFF2-40B4-BE49-F238E27FC236}">
                      <a16:creationId xmlns:a16="http://schemas.microsoft.com/office/drawing/2014/main" id="{6DC9482D-FB70-4B36-BEFD-83E922A4074E}"/>
                    </a:ext>
                  </a:extLst>
                </p:cNvPr>
                <p:cNvSpPr/>
                <p:nvPr/>
              </p:nvSpPr>
              <p:spPr>
                <a:xfrm>
                  <a:off x="3041777" y="2793508"/>
                  <a:ext cx="28049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298" extrusionOk="0">
                      <a:moveTo>
                        <a:pt x="800" y="1"/>
                      </a:moveTo>
                      <a:cubicBezTo>
                        <a:pt x="793" y="1"/>
                        <a:pt x="786" y="8"/>
                        <a:pt x="772" y="22"/>
                      </a:cubicBezTo>
                      <a:cubicBezTo>
                        <a:pt x="475" y="496"/>
                        <a:pt x="298" y="1083"/>
                        <a:pt x="241" y="1649"/>
                      </a:cubicBezTo>
                      <a:cubicBezTo>
                        <a:pt x="206" y="1826"/>
                        <a:pt x="178" y="2003"/>
                        <a:pt x="149" y="2180"/>
                      </a:cubicBezTo>
                      <a:cubicBezTo>
                        <a:pt x="93" y="2534"/>
                        <a:pt x="1" y="2887"/>
                        <a:pt x="64" y="3269"/>
                      </a:cubicBezTo>
                      <a:cubicBezTo>
                        <a:pt x="64" y="3269"/>
                        <a:pt x="64" y="3298"/>
                        <a:pt x="93" y="3298"/>
                      </a:cubicBezTo>
                      <a:cubicBezTo>
                        <a:pt x="121" y="3298"/>
                        <a:pt x="121" y="3269"/>
                        <a:pt x="121" y="3269"/>
                      </a:cubicBezTo>
                      <a:cubicBezTo>
                        <a:pt x="64" y="2887"/>
                        <a:pt x="149" y="2534"/>
                        <a:pt x="206" y="2180"/>
                      </a:cubicBezTo>
                      <a:cubicBezTo>
                        <a:pt x="241" y="2003"/>
                        <a:pt x="270" y="1826"/>
                        <a:pt x="298" y="1649"/>
                      </a:cubicBezTo>
                      <a:cubicBezTo>
                        <a:pt x="354" y="1083"/>
                        <a:pt x="531" y="524"/>
                        <a:pt x="828" y="57"/>
                      </a:cubicBezTo>
                      <a:lnTo>
                        <a:pt x="828" y="22"/>
                      </a:lnTo>
                      <a:cubicBezTo>
                        <a:pt x="814" y="8"/>
                        <a:pt x="807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5" name="Google Shape;1180;p43">
                  <a:extLst>
                    <a:ext uri="{FF2B5EF4-FFF2-40B4-BE49-F238E27FC236}">
                      <a16:creationId xmlns:a16="http://schemas.microsoft.com/office/drawing/2014/main" id="{6B2403B7-4603-4473-901A-20ECC3D4536A}"/>
                    </a:ext>
                  </a:extLst>
                </p:cNvPr>
                <p:cNvSpPr/>
                <p:nvPr/>
              </p:nvSpPr>
              <p:spPr>
                <a:xfrm>
                  <a:off x="2957052" y="2889974"/>
                  <a:ext cx="160649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8" h="2216" extrusionOk="0">
                      <a:moveTo>
                        <a:pt x="0" y="1"/>
                      </a:moveTo>
                      <a:cubicBezTo>
                        <a:pt x="149" y="857"/>
                        <a:pt x="680" y="1741"/>
                        <a:pt x="1387" y="2187"/>
                      </a:cubicBezTo>
                      <a:cubicBezTo>
                        <a:pt x="1444" y="2215"/>
                        <a:pt x="1507" y="2215"/>
                        <a:pt x="1564" y="2215"/>
                      </a:cubicBezTo>
                      <a:lnTo>
                        <a:pt x="3184" y="2215"/>
                      </a:lnTo>
                      <a:cubicBezTo>
                        <a:pt x="3240" y="2215"/>
                        <a:pt x="3304" y="2215"/>
                        <a:pt x="3361" y="2187"/>
                      </a:cubicBezTo>
                      <a:cubicBezTo>
                        <a:pt x="4068" y="1741"/>
                        <a:pt x="4599" y="857"/>
                        <a:pt x="47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4" name="Google Shape;1181;p43">
                <a:extLst>
                  <a:ext uri="{FF2B5EF4-FFF2-40B4-BE49-F238E27FC236}">
                    <a16:creationId xmlns:a16="http://schemas.microsoft.com/office/drawing/2014/main" id="{4758E4BD-371E-4FE1-A9E6-F0DA7A2CF9D9}"/>
                  </a:ext>
                </a:extLst>
              </p:cNvPr>
              <p:cNvGrpSpPr/>
              <p:nvPr/>
            </p:nvGrpSpPr>
            <p:grpSpPr>
              <a:xfrm>
                <a:off x="4024710" y="3078323"/>
                <a:ext cx="232450" cy="127628"/>
                <a:chOff x="3903010" y="2838273"/>
                <a:chExt cx="232450" cy="127628"/>
              </a:xfrm>
            </p:grpSpPr>
            <p:sp>
              <p:nvSpPr>
                <p:cNvPr id="226" name="Google Shape;1182;p43">
                  <a:extLst>
                    <a:ext uri="{FF2B5EF4-FFF2-40B4-BE49-F238E27FC236}">
                      <a16:creationId xmlns:a16="http://schemas.microsoft.com/office/drawing/2014/main" id="{E94140FC-9DDB-434E-93DF-45CA883FE3B8}"/>
                    </a:ext>
                  </a:extLst>
                </p:cNvPr>
                <p:cNvSpPr/>
                <p:nvPr/>
              </p:nvSpPr>
              <p:spPr>
                <a:xfrm>
                  <a:off x="3903010" y="2948882"/>
                  <a:ext cx="213533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1" h="503" extrusionOk="0">
                      <a:moveTo>
                        <a:pt x="0" y="0"/>
                      </a:moveTo>
                      <a:lnTo>
                        <a:pt x="0" y="502"/>
                      </a:lnTo>
                      <a:lnTo>
                        <a:pt x="6310" y="502"/>
                      </a:lnTo>
                      <a:lnTo>
                        <a:pt x="63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7" name="Google Shape;1183;p43">
                  <a:extLst>
                    <a:ext uri="{FF2B5EF4-FFF2-40B4-BE49-F238E27FC236}">
                      <a16:creationId xmlns:a16="http://schemas.microsoft.com/office/drawing/2014/main" id="{B15E86AF-EBF3-4068-AA4E-509DA0841BD2}"/>
                    </a:ext>
                  </a:extLst>
                </p:cNvPr>
                <p:cNvSpPr/>
                <p:nvPr/>
              </p:nvSpPr>
              <p:spPr>
                <a:xfrm>
                  <a:off x="4018627" y="2838273"/>
                  <a:ext cx="101742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" h="3298" extrusionOk="0">
                      <a:moveTo>
                        <a:pt x="0" y="1"/>
                      </a:moveTo>
                      <a:lnTo>
                        <a:pt x="594" y="3297"/>
                      </a:lnTo>
                      <a:lnTo>
                        <a:pt x="2363" y="3297"/>
                      </a:lnTo>
                      <a:lnTo>
                        <a:pt x="30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8" name="Google Shape;1184;p43">
                  <a:extLst>
                    <a:ext uri="{FF2B5EF4-FFF2-40B4-BE49-F238E27FC236}">
                      <a16:creationId xmlns:a16="http://schemas.microsoft.com/office/drawing/2014/main" id="{23DB1115-D035-425C-96DC-B67097884F27}"/>
                    </a:ext>
                  </a:extLst>
                </p:cNvPr>
                <p:cNvSpPr/>
                <p:nvPr/>
              </p:nvSpPr>
              <p:spPr>
                <a:xfrm>
                  <a:off x="4054527" y="2861856"/>
                  <a:ext cx="80933" cy="6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" h="1837" extrusionOk="0">
                      <a:moveTo>
                        <a:pt x="1978" y="0"/>
                      </a:moveTo>
                      <a:cubicBezTo>
                        <a:pt x="1951" y="0"/>
                        <a:pt x="1921" y="4"/>
                        <a:pt x="1889" y="11"/>
                      </a:cubicBezTo>
                      <a:cubicBezTo>
                        <a:pt x="1564" y="40"/>
                        <a:pt x="1238" y="124"/>
                        <a:pt x="948" y="273"/>
                      </a:cubicBezTo>
                      <a:cubicBezTo>
                        <a:pt x="913" y="273"/>
                        <a:pt x="884" y="337"/>
                        <a:pt x="913" y="365"/>
                      </a:cubicBezTo>
                      <a:cubicBezTo>
                        <a:pt x="913" y="393"/>
                        <a:pt x="948" y="393"/>
                        <a:pt x="976" y="393"/>
                      </a:cubicBezTo>
                      <a:cubicBezTo>
                        <a:pt x="1266" y="245"/>
                        <a:pt x="1592" y="160"/>
                        <a:pt x="1917" y="124"/>
                      </a:cubicBezTo>
                      <a:cubicBezTo>
                        <a:pt x="1933" y="116"/>
                        <a:pt x="1950" y="113"/>
                        <a:pt x="1967" y="113"/>
                      </a:cubicBezTo>
                      <a:cubicBezTo>
                        <a:pt x="2010" y="113"/>
                        <a:pt x="2054" y="135"/>
                        <a:pt x="2094" y="160"/>
                      </a:cubicBezTo>
                      <a:cubicBezTo>
                        <a:pt x="2214" y="245"/>
                        <a:pt x="2214" y="365"/>
                        <a:pt x="2151" y="542"/>
                      </a:cubicBezTo>
                      <a:lnTo>
                        <a:pt x="1832" y="1511"/>
                      </a:lnTo>
                      <a:cubicBezTo>
                        <a:pt x="1797" y="1603"/>
                        <a:pt x="1712" y="1660"/>
                        <a:pt x="1620" y="1660"/>
                      </a:cubicBezTo>
                      <a:cubicBezTo>
                        <a:pt x="1426" y="1649"/>
                        <a:pt x="1237" y="1643"/>
                        <a:pt x="1048" y="1643"/>
                      </a:cubicBezTo>
                      <a:cubicBezTo>
                        <a:pt x="722" y="1643"/>
                        <a:pt x="400" y="1662"/>
                        <a:pt x="64" y="1716"/>
                      </a:cubicBezTo>
                      <a:cubicBezTo>
                        <a:pt x="28" y="1716"/>
                        <a:pt x="0" y="1752"/>
                        <a:pt x="0" y="1780"/>
                      </a:cubicBezTo>
                      <a:cubicBezTo>
                        <a:pt x="28" y="1808"/>
                        <a:pt x="28" y="1836"/>
                        <a:pt x="64" y="1836"/>
                      </a:cubicBezTo>
                      <a:lnTo>
                        <a:pt x="92" y="1836"/>
                      </a:lnTo>
                      <a:cubicBezTo>
                        <a:pt x="411" y="1783"/>
                        <a:pt x="726" y="1763"/>
                        <a:pt x="1050" y="1763"/>
                      </a:cubicBezTo>
                      <a:cubicBezTo>
                        <a:pt x="1237" y="1763"/>
                        <a:pt x="1426" y="1769"/>
                        <a:pt x="1620" y="1780"/>
                      </a:cubicBezTo>
                      <a:cubicBezTo>
                        <a:pt x="1769" y="1780"/>
                        <a:pt x="1889" y="1688"/>
                        <a:pt x="1946" y="1539"/>
                      </a:cubicBezTo>
                      <a:lnTo>
                        <a:pt x="2271" y="570"/>
                      </a:lnTo>
                      <a:cubicBezTo>
                        <a:pt x="2299" y="450"/>
                        <a:pt x="2391" y="188"/>
                        <a:pt x="2151" y="68"/>
                      </a:cubicBezTo>
                      <a:cubicBezTo>
                        <a:pt x="2109" y="26"/>
                        <a:pt x="2053" y="0"/>
                        <a:pt x="19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5" name="Google Shape;1185;p43">
                <a:extLst>
                  <a:ext uri="{FF2B5EF4-FFF2-40B4-BE49-F238E27FC236}">
                    <a16:creationId xmlns:a16="http://schemas.microsoft.com/office/drawing/2014/main" id="{98435FC9-FB72-4D72-B26A-40C1208E2198}"/>
                  </a:ext>
                </a:extLst>
              </p:cNvPr>
              <p:cNvGrpSpPr/>
              <p:nvPr/>
            </p:nvGrpSpPr>
            <p:grpSpPr>
              <a:xfrm>
                <a:off x="3705154" y="2353574"/>
                <a:ext cx="430899" cy="135173"/>
                <a:chOff x="3583454" y="2026924"/>
                <a:chExt cx="430899" cy="135173"/>
              </a:xfrm>
            </p:grpSpPr>
            <p:sp>
              <p:nvSpPr>
                <p:cNvPr id="206" name="Google Shape;1186;p43">
                  <a:extLst>
                    <a:ext uri="{FF2B5EF4-FFF2-40B4-BE49-F238E27FC236}">
                      <a16:creationId xmlns:a16="http://schemas.microsoft.com/office/drawing/2014/main" id="{EB8E24B6-7014-44AD-BA41-1E2E7E5F5604}"/>
                    </a:ext>
                  </a:extLst>
                </p:cNvPr>
                <p:cNvSpPr/>
                <p:nvPr/>
              </p:nvSpPr>
              <p:spPr>
                <a:xfrm>
                  <a:off x="3754867" y="2128093"/>
                  <a:ext cx="32109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7" name="Google Shape;1187;p43">
                  <a:extLst>
                    <a:ext uri="{FF2B5EF4-FFF2-40B4-BE49-F238E27FC236}">
                      <a16:creationId xmlns:a16="http://schemas.microsoft.com/office/drawing/2014/main" id="{E7CA5A58-42C2-46F9-974B-46CDC6BA2267}"/>
                    </a:ext>
                  </a:extLst>
                </p:cNvPr>
                <p:cNvSpPr/>
                <p:nvPr/>
              </p:nvSpPr>
              <p:spPr>
                <a:xfrm>
                  <a:off x="3801763" y="2125217"/>
                  <a:ext cx="58941" cy="3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998" extrusionOk="0">
                      <a:moveTo>
                        <a:pt x="913" y="205"/>
                      </a:moveTo>
                      <a:lnTo>
                        <a:pt x="1444" y="885"/>
                      </a:lnTo>
                      <a:lnTo>
                        <a:pt x="326" y="885"/>
                      </a:lnTo>
                      <a:lnTo>
                        <a:pt x="913" y="205"/>
                      </a:lnTo>
                      <a:close/>
                      <a:moveTo>
                        <a:pt x="913" y="0"/>
                      </a:moveTo>
                      <a:lnTo>
                        <a:pt x="1" y="998"/>
                      </a:lnTo>
                      <a:lnTo>
                        <a:pt x="1741" y="998"/>
                      </a:lnTo>
                      <a:lnTo>
                        <a:pt x="9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8" name="Google Shape;1188;p43">
                  <a:extLst>
                    <a:ext uri="{FF2B5EF4-FFF2-40B4-BE49-F238E27FC236}">
                      <a16:creationId xmlns:a16="http://schemas.microsoft.com/office/drawing/2014/main" id="{76952C29-B02D-44D3-8A3D-0D7FC371B87C}"/>
                    </a:ext>
                  </a:extLst>
                </p:cNvPr>
                <p:cNvSpPr/>
                <p:nvPr/>
              </p:nvSpPr>
              <p:spPr>
                <a:xfrm>
                  <a:off x="3871668" y="2125217"/>
                  <a:ext cx="34985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85" y="1061"/>
                      </a:lnTo>
                      <a:lnTo>
                        <a:pt x="1033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9" name="Google Shape;1189;p43">
                  <a:extLst>
                    <a:ext uri="{FF2B5EF4-FFF2-40B4-BE49-F238E27FC236}">
                      <a16:creationId xmlns:a16="http://schemas.microsoft.com/office/drawing/2014/main" id="{FDA26051-85F5-47A1-8B4D-C740C0A5CFF1}"/>
                    </a:ext>
                  </a:extLst>
                </p:cNvPr>
                <p:cNvSpPr/>
                <p:nvPr/>
              </p:nvSpPr>
              <p:spPr>
                <a:xfrm>
                  <a:off x="3889635" y="2125217"/>
                  <a:ext cx="3593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120" y="1061"/>
                      </a:lnTo>
                      <a:lnTo>
                        <a:pt x="1061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0" name="Google Shape;1190;p43">
                  <a:extLst>
                    <a:ext uri="{FF2B5EF4-FFF2-40B4-BE49-F238E27FC236}">
                      <a16:creationId xmlns:a16="http://schemas.microsoft.com/office/drawing/2014/main" id="{82C5B4B1-7309-44CF-A757-3BBDBAA73CAE}"/>
                    </a:ext>
                  </a:extLst>
                </p:cNvPr>
                <p:cNvSpPr/>
                <p:nvPr/>
              </p:nvSpPr>
              <p:spPr>
                <a:xfrm>
                  <a:off x="3937479" y="2123052"/>
                  <a:ext cx="10117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103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29" y="93"/>
                      </a:lnTo>
                      <a:cubicBezTo>
                        <a:pt x="86" y="93"/>
                        <a:pt x="121" y="121"/>
                        <a:pt x="121" y="177"/>
                      </a:cubicBezTo>
                      <a:lnTo>
                        <a:pt x="121" y="418"/>
                      </a:lnTo>
                      <a:cubicBezTo>
                        <a:pt x="121" y="503"/>
                        <a:pt x="149" y="503"/>
                        <a:pt x="178" y="531"/>
                      </a:cubicBezTo>
                      <a:cubicBezTo>
                        <a:pt x="149" y="531"/>
                        <a:pt x="121" y="559"/>
                        <a:pt x="121" y="623"/>
                      </a:cubicBezTo>
                      <a:lnTo>
                        <a:pt x="121" y="857"/>
                      </a:lnTo>
                      <a:cubicBezTo>
                        <a:pt x="121" y="913"/>
                        <a:pt x="86" y="949"/>
                        <a:pt x="29" y="949"/>
                      </a:cubicBezTo>
                      <a:lnTo>
                        <a:pt x="1" y="949"/>
                      </a:lnTo>
                      <a:lnTo>
                        <a:pt x="1" y="1033"/>
                      </a:lnTo>
                      <a:lnTo>
                        <a:pt x="58" y="1033"/>
                      </a:lnTo>
                      <a:cubicBezTo>
                        <a:pt x="178" y="1033"/>
                        <a:pt x="234" y="977"/>
                        <a:pt x="234" y="885"/>
                      </a:cubicBezTo>
                      <a:lnTo>
                        <a:pt x="234" y="623"/>
                      </a:lnTo>
                      <a:cubicBezTo>
                        <a:pt x="234" y="595"/>
                        <a:pt x="234" y="559"/>
                        <a:pt x="263" y="559"/>
                      </a:cubicBezTo>
                      <a:lnTo>
                        <a:pt x="298" y="559"/>
                      </a:lnTo>
                      <a:lnTo>
                        <a:pt x="298" y="475"/>
                      </a:lnTo>
                      <a:lnTo>
                        <a:pt x="263" y="475"/>
                      </a:lnTo>
                      <a:cubicBezTo>
                        <a:pt x="234" y="475"/>
                        <a:pt x="234" y="475"/>
                        <a:pt x="234" y="418"/>
                      </a:cubicBezTo>
                      <a:lnTo>
                        <a:pt x="234" y="177"/>
                      </a:lnTo>
                      <a:cubicBezTo>
                        <a:pt x="234" y="64"/>
                        <a:pt x="178" y="1"/>
                        <a:pt x="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1" name="Google Shape;1191;p43">
                  <a:extLst>
                    <a:ext uri="{FF2B5EF4-FFF2-40B4-BE49-F238E27FC236}">
                      <a16:creationId xmlns:a16="http://schemas.microsoft.com/office/drawing/2014/main" id="{882C7347-1529-490F-8C71-6D5D6E5940CD}"/>
                    </a:ext>
                  </a:extLst>
                </p:cNvPr>
                <p:cNvSpPr/>
                <p:nvPr/>
              </p:nvSpPr>
              <p:spPr>
                <a:xfrm>
                  <a:off x="3959506" y="2123052"/>
                  <a:ext cx="24936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154" extrusionOk="0">
                      <a:moveTo>
                        <a:pt x="354" y="149"/>
                      </a:moveTo>
                      <a:cubicBezTo>
                        <a:pt x="468" y="149"/>
                        <a:pt x="588" y="326"/>
                        <a:pt x="588" y="559"/>
                      </a:cubicBezTo>
                      <a:cubicBezTo>
                        <a:pt x="588" y="828"/>
                        <a:pt x="468" y="1005"/>
                        <a:pt x="354" y="1005"/>
                      </a:cubicBezTo>
                      <a:cubicBezTo>
                        <a:pt x="263" y="1005"/>
                        <a:pt x="142" y="828"/>
                        <a:pt x="142" y="559"/>
                      </a:cubicBezTo>
                      <a:cubicBezTo>
                        <a:pt x="142" y="326"/>
                        <a:pt x="263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1" y="269"/>
                        <a:pt x="1" y="559"/>
                      </a:cubicBezTo>
                      <a:cubicBezTo>
                        <a:pt x="1" y="885"/>
                        <a:pt x="142" y="1154"/>
                        <a:pt x="354" y="1154"/>
                      </a:cubicBezTo>
                      <a:cubicBezTo>
                        <a:pt x="560" y="1154"/>
                        <a:pt x="737" y="885"/>
                        <a:pt x="737" y="559"/>
                      </a:cubicBezTo>
                      <a:cubicBezTo>
                        <a:pt x="737" y="269"/>
                        <a:pt x="560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2" name="Google Shape;1192;p43">
                  <a:extLst>
                    <a:ext uri="{FF2B5EF4-FFF2-40B4-BE49-F238E27FC236}">
                      <a16:creationId xmlns:a16="http://schemas.microsoft.com/office/drawing/2014/main" id="{73D905E7-F8CC-4721-BA0F-56CB7052D415}"/>
                    </a:ext>
                  </a:extLst>
                </p:cNvPr>
                <p:cNvSpPr/>
                <p:nvPr/>
              </p:nvSpPr>
              <p:spPr>
                <a:xfrm>
                  <a:off x="3989451" y="2123052"/>
                  <a:ext cx="24903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54" extrusionOk="0">
                      <a:moveTo>
                        <a:pt x="354" y="149"/>
                      </a:moveTo>
                      <a:cubicBezTo>
                        <a:pt x="467" y="149"/>
                        <a:pt x="587" y="326"/>
                        <a:pt x="587" y="559"/>
                      </a:cubicBezTo>
                      <a:cubicBezTo>
                        <a:pt x="587" y="828"/>
                        <a:pt x="467" y="1005"/>
                        <a:pt x="354" y="1005"/>
                      </a:cubicBezTo>
                      <a:cubicBezTo>
                        <a:pt x="262" y="1005"/>
                        <a:pt x="142" y="828"/>
                        <a:pt x="142" y="559"/>
                      </a:cubicBezTo>
                      <a:cubicBezTo>
                        <a:pt x="142" y="326"/>
                        <a:pt x="262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0" y="269"/>
                        <a:pt x="0" y="559"/>
                      </a:cubicBezTo>
                      <a:cubicBezTo>
                        <a:pt x="0" y="885"/>
                        <a:pt x="142" y="1154"/>
                        <a:pt x="354" y="1154"/>
                      </a:cubicBezTo>
                      <a:cubicBezTo>
                        <a:pt x="559" y="1154"/>
                        <a:pt x="736" y="885"/>
                        <a:pt x="736" y="559"/>
                      </a:cubicBezTo>
                      <a:cubicBezTo>
                        <a:pt x="736" y="269"/>
                        <a:pt x="559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3" name="Google Shape;1193;p43">
                  <a:extLst>
                    <a:ext uri="{FF2B5EF4-FFF2-40B4-BE49-F238E27FC236}">
                      <a16:creationId xmlns:a16="http://schemas.microsoft.com/office/drawing/2014/main" id="{DA85A9AA-30FD-4EB2-9227-F6C8F64952A7}"/>
                    </a:ext>
                  </a:extLst>
                </p:cNvPr>
                <p:cNvSpPr/>
                <p:nvPr/>
              </p:nvSpPr>
              <p:spPr>
                <a:xfrm>
                  <a:off x="3656235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5" y="1202"/>
                        <a:pt x="85" y="1202"/>
                        <a:pt x="85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6" y="735"/>
                        <a:pt x="736" y="699"/>
                      </a:cubicBezTo>
                      <a:cubicBezTo>
                        <a:pt x="736" y="699"/>
                        <a:pt x="736" y="671"/>
                        <a:pt x="708" y="671"/>
                      </a:cubicBezTo>
                      <a:lnTo>
                        <a:pt x="121" y="27"/>
                      </a:lnTo>
                      <a:cubicBezTo>
                        <a:pt x="103" y="10"/>
                        <a:pt x="87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4" name="Google Shape;1194;p43">
                  <a:extLst>
                    <a:ext uri="{FF2B5EF4-FFF2-40B4-BE49-F238E27FC236}">
                      <a16:creationId xmlns:a16="http://schemas.microsoft.com/office/drawing/2014/main" id="{0F9383E4-46ED-424B-A4D2-A0CF38E4672B}"/>
                    </a:ext>
                  </a:extLst>
                </p:cNvPr>
                <p:cNvSpPr/>
                <p:nvPr/>
              </p:nvSpPr>
              <p:spPr>
                <a:xfrm>
                  <a:off x="3673221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6" y="1202"/>
                        <a:pt x="86" y="1202"/>
                        <a:pt x="86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7" y="735"/>
                        <a:pt x="737" y="699"/>
                      </a:cubicBezTo>
                      <a:cubicBezTo>
                        <a:pt x="737" y="699"/>
                        <a:pt x="737" y="671"/>
                        <a:pt x="708" y="671"/>
                      </a:cubicBezTo>
                      <a:lnTo>
                        <a:pt x="114" y="27"/>
                      </a:lnTo>
                      <a:cubicBezTo>
                        <a:pt x="100" y="10"/>
                        <a:pt x="86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5" name="Google Shape;1195;p43">
                  <a:extLst>
                    <a:ext uri="{FF2B5EF4-FFF2-40B4-BE49-F238E27FC236}">
                      <a16:creationId xmlns:a16="http://schemas.microsoft.com/office/drawing/2014/main" id="{C751C542-EB06-4924-904B-DB3B4A2B8248}"/>
                    </a:ext>
                  </a:extLst>
                </p:cNvPr>
                <p:cNvSpPr/>
                <p:nvPr/>
              </p:nvSpPr>
              <p:spPr>
                <a:xfrm>
                  <a:off x="3706989" y="2034233"/>
                  <a:ext cx="2612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1126" extrusionOk="0">
                      <a:moveTo>
                        <a:pt x="389" y="121"/>
                      </a:moveTo>
                      <a:cubicBezTo>
                        <a:pt x="531" y="121"/>
                        <a:pt x="651" y="326"/>
                        <a:pt x="651" y="567"/>
                      </a:cubicBezTo>
                      <a:cubicBezTo>
                        <a:pt x="651" y="800"/>
                        <a:pt x="531" y="1006"/>
                        <a:pt x="389" y="1006"/>
                      </a:cubicBezTo>
                      <a:cubicBezTo>
                        <a:pt x="241" y="1006"/>
                        <a:pt x="121" y="800"/>
                        <a:pt x="121" y="567"/>
                      </a:cubicBezTo>
                      <a:cubicBezTo>
                        <a:pt x="121" y="326"/>
                        <a:pt x="241" y="121"/>
                        <a:pt x="389" y="121"/>
                      </a:cubicBezTo>
                      <a:close/>
                      <a:moveTo>
                        <a:pt x="389" y="1"/>
                      </a:moveTo>
                      <a:cubicBezTo>
                        <a:pt x="177" y="1"/>
                        <a:pt x="0" y="270"/>
                        <a:pt x="0" y="567"/>
                      </a:cubicBezTo>
                      <a:cubicBezTo>
                        <a:pt x="0" y="885"/>
                        <a:pt x="177" y="1126"/>
                        <a:pt x="389" y="1126"/>
                      </a:cubicBezTo>
                      <a:cubicBezTo>
                        <a:pt x="595" y="1126"/>
                        <a:pt x="771" y="885"/>
                        <a:pt x="771" y="567"/>
                      </a:cubicBezTo>
                      <a:cubicBezTo>
                        <a:pt x="771" y="270"/>
                        <a:pt x="595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6" name="Google Shape;1196;p43">
                  <a:extLst>
                    <a:ext uri="{FF2B5EF4-FFF2-40B4-BE49-F238E27FC236}">
                      <a16:creationId xmlns:a16="http://schemas.microsoft.com/office/drawing/2014/main" id="{9D16D21D-FF06-44E9-9863-9BC417ED138C}"/>
                    </a:ext>
                  </a:extLst>
                </p:cNvPr>
                <p:cNvSpPr/>
                <p:nvPr/>
              </p:nvSpPr>
              <p:spPr>
                <a:xfrm>
                  <a:off x="3753885" y="2037346"/>
                  <a:ext cx="4128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9" extrusionOk="0">
                      <a:moveTo>
                        <a:pt x="65" y="1"/>
                      </a:moveTo>
                      <a:cubicBezTo>
                        <a:pt x="29" y="1"/>
                        <a:pt x="1" y="29"/>
                        <a:pt x="1" y="58"/>
                      </a:cubicBezTo>
                      <a:lnTo>
                        <a:pt x="1" y="1062"/>
                      </a:lnTo>
                      <a:cubicBezTo>
                        <a:pt x="1" y="1090"/>
                        <a:pt x="29" y="1119"/>
                        <a:pt x="65" y="1119"/>
                      </a:cubicBezTo>
                      <a:cubicBezTo>
                        <a:pt x="93" y="1119"/>
                        <a:pt x="121" y="1090"/>
                        <a:pt x="121" y="1062"/>
                      </a:cubicBezTo>
                      <a:lnTo>
                        <a:pt x="121" y="58"/>
                      </a:lnTo>
                      <a:cubicBezTo>
                        <a:pt x="121" y="29"/>
                        <a:pt x="93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7" name="Google Shape;1197;p43">
                  <a:extLst>
                    <a:ext uri="{FF2B5EF4-FFF2-40B4-BE49-F238E27FC236}">
                      <a16:creationId xmlns:a16="http://schemas.microsoft.com/office/drawing/2014/main" id="{3439BD93-C4FE-4823-960C-436696DC5D64}"/>
                    </a:ext>
                  </a:extLst>
                </p:cNvPr>
                <p:cNvSpPr/>
                <p:nvPr/>
              </p:nvSpPr>
              <p:spPr>
                <a:xfrm>
                  <a:off x="3771852" y="2041440"/>
                  <a:ext cx="20132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595" y="941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8" name="Google Shape;1198;p43">
                  <a:extLst>
                    <a:ext uri="{FF2B5EF4-FFF2-40B4-BE49-F238E27FC236}">
                      <a16:creationId xmlns:a16="http://schemas.microsoft.com/office/drawing/2014/main" id="{439D3009-58C3-4BDC-A86E-C1C4BF362CD1}"/>
                    </a:ext>
                  </a:extLst>
                </p:cNvPr>
                <p:cNvSpPr/>
                <p:nvPr/>
              </p:nvSpPr>
              <p:spPr>
                <a:xfrm>
                  <a:off x="3803929" y="2039274"/>
                  <a:ext cx="32820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1062" extrusionOk="0">
                      <a:moveTo>
                        <a:pt x="849" y="121"/>
                      </a:moveTo>
                      <a:lnTo>
                        <a:pt x="849" y="948"/>
                      </a:lnTo>
                      <a:lnTo>
                        <a:pt x="114" y="948"/>
                      </a:lnTo>
                      <a:lnTo>
                        <a:pt x="114" y="121"/>
                      </a:lnTo>
                      <a:close/>
                      <a:moveTo>
                        <a:pt x="57" y="1"/>
                      </a:moveTo>
                      <a:cubicBezTo>
                        <a:pt x="29" y="1"/>
                        <a:pt x="0" y="29"/>
                        <a:pt x="0" y="64"/>
                      </a:cubicBezTo>
                      <a:lnTo>
                        <a:pt x="0" y="1005"/>
                      </a:lnTo>
                      <a:cubicBezTo>
                        <a:pt x="0" y="1033"/>
                        <a:pt x="29" y="1062"/>
                        <a:pt x="57" y="1062"/>
                      </a:cubicBezTo>
                      <a:lnTo>
                        <a:pt x="913" y="1062"/>
                      </a:lnTo>
                      <a:cubicBezTo>
                        <a:pt x="941" y="1062"/>
                        <a:pt x="970" y="1033"/>
                        <a:pt x="970" y="1005"/>
                      </a:cubicBezTo>
                      <a:lnTo>
                        <a:pt x="970" y="64"/>
                      </a:lnTo>
                      <a:cubicBezTo>
                        <a:pt x="970" y="29"/>
                        <a:pt x="941" y="1"/>
                        <a:pt x="9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9" name="Google Shape;1199;p43">
                  <a:extLst>
                    <a:ext uri="{FF2B5EF4-FFF2-40B4-BE49-F238E27FC236}">
                      <a16:creationId xmlns:a16="http://schemas.microsoft.com/office/drawing/2014/main" id="{2CE8E849-085D-4F09-9766-03756C13A071}"/>
                    </a:ext>
                  </a:extLst>
                </p:cNvPr>
                <p:cNvSpPr/>
                <p:nvPr/>
              </p:nvSpPr>
              <p:spPr>
                <a:xfrm>
                  <a:off x="3847746" y="2041440"/>
                  <a:ext cx="32820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969" y="941"/>
                      </a:lnTo>
                      <a:lnTo>
                        <a:pt x="9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0" name="Google Shape;1200;p43">
                  <a:extLst>
                    <a:ext uri="{FF2B5EF4-FFF2-40B4-BE49-F238E27FC236}">
                      <a16:creationId xmlns:a16="http://schemas.microsoft.com/office/drawing/2014/main" id="{9EF2F9D0-435B-41CC-BE0F-DAF1F210E459}"/>
                    </a:ext>
                  </a:extLst>
                </p:cNvPr>
                <p:cNvSpPr/>
                <p:nvPr/>
              </p:nvSpPr>
              <p:spPr>
                <a:xfrm>
                  <a:off x="3892477" y="2026924"/>
                  <a:ext cx="2517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901" extrusionOk="0">
                      <a:moveTo>
                        <a:pt x="349" y="0"/>
                      </a:moveTo>
                      <a:cubicBezTo>
                        <a:pt x="332" y="0"/>
                        <a:pt x="315" y="4"/>
                        <a:pt x="298" y="12"/>
                      </a:cubicBezTo>
                      <a:cubicBezTo>
                        <a:pt x="270" y="12"/>
                        <a:pt x="241" y="40"/>
                        <a:pt x="241" y="75"/>
                      </a:cubicBezTo>
                      <a:cubicBezTo>
                        <a:pt x="270" y="104"/>
                        <a:pt x="298" y="132"/>
                        <a:pt x="326" y="132"/>
                      </a:cubicBezTo>
                      <a:cubicBezTo>
                        <a:pt x="336" y="123"/>
                        <a:pt x="346" y="120"/>
                        <a:pt x="357" y="120"/>
                      </a:cubicBezTo>
                      <a:cubicBezTo>
                        <a:pt x="377" y="120"/>
                        <a:pt x="399" y="132"/>
                        <a:pt x="418" y="132"/>
                      </a:cubicBezTo>
                      <a:cubicBezTo>
                        <a:pt x="447" y="160"/>
                        <a:pt x="475" y="252"/>
                        <a:pt x="503" y="309"/>
                      </a:cubicBezTo>
                      <a:cubicBezTo>
                        <a:pt x="503" y="366"/>
                        <a:pt x="475" y="429"/>
                        <a:pt x="475" y="514"/>
                      </a:cubicBezTo>
                      <a:cubicBezTo>
                        <a:pt x="475" y="542"/>
                        <a:pt x="447" y="606"/>
                        <a:pt x="447" y="663"/>
                      </a:cubicBezTo>
                      <a:cubicBezTo>
                        <a:pt x="447" y="783"/>
                        <a:pt x="475" y="868"/>
                        <a:pt x="532" y="960"/>
                      </a:cubicBezTo>
                      <a:cubicBezTo>
                        <a:pt x="503" y="988"/>
                        <a:pt x="475" y="1016"/>
                        <a:pt x="447" y="1045"/>
                      </a:cubicBezTo>
                      <a:lnTo>
                        <a:pt x="447" y="1278"/>
                      </a:lnTo>
                      <a:lnTo>
                        <a:pt x="447" y="1313"/>
                      </a:lnTo>
                      <a:cubicBezTo>
                        <a:pt x="475" y="1455"/>
                        <a:pt x="447" y="1575"/>
                        <a:pt x="390" y="1667"/>
                      </a:cubicBezTo>
                      <a:cubicBezTo>
                        <a:pt x="344" y="1728"/>
                        <a:pt x="273" y="1775"/>
                        <a:pt x="202" y="1775"/>
                      </a:cubicBezTo>
                      <a:cubicBezTo>
                        <a:pt x="174" y="1775"/>
                        <a:pt x="147" y="1768"/>
                        <a:pt x="121" y="1752"/>
                      </a:cubicBezTo>
                      <a:cubicBezTo>
                        <a:pt x="107" y="1738"/>
                        <a:pt x="93" y="1731"/>
                        <a:pt x="79" y="1731"/>
                      </a:cubicBezTo>
                      <a:cubicBezTo>
                        <a:pt x="65" y="1731"/>
                        <a:pt x="50" y="1738"/>
                        <a:pt x="36" y="1752"/>
                      </a:cubicBezTo>
                      <a:cubicBezTo>
                        <a:pt x="1" y="1780"/>
                        <a:pt x="36" y="1809"/>
                        <a:pt x="65" y="1844"/>
                      </a:cubicBezTo>
                      <a:cubicBezTo>
                        <a:pt x="93" y="1872"/>
                        <a:pt x="150" y="1901"/>
                        <a:pt x="213" y="1901"/>
                      </a:cubicBezTo>
                      <a:cubicBezTo>
                        <a:pt x="326" y="1901"/>
                        <a:pt x="447" y="1809"/>
                        <a:pt x="503" y="1724"/>
                      </a:cubicBezTo>
                      <a:cubicBezTo>
                        <a:pt x="567" y="1604"/>
                        <a:pt x="595" y="1455"/>
                        <a:pt x="567" y="1278"/>
                      </a:cubicBezTo>
                      <a:lnTo>
                        <a:pt x="567" y="1250"/>
                      </a:lnTo>
                      <a:lnTo>
                        <a:pt x="567" y="1101"/>
                      </a:lnTo>
                      <a:cubicBezTo>
                        <a:pt x="567" y="1073"/>
                        <a:pt x="595" y="1045"/>
                        <a:pt x="623" y="1045"/>
                      </a:cubicBezTo>
                      <a:cubicBezTo>
                        <a:pt x="623" y="1016"/>
                        <a:pt x="652" y="1016"/>
                        <a:pt x="652" y="1016"/>
                      </a:cubicBezTo>
                      <a:cubicBezTo>
                        <a:pt x="660" y="1025"/>
                        <a:pt x="668" y="1028"/>
                        <a:pt x="677" y="1028"/>
                      </a:cubicBezTo>
                      <a:cubicBezTo>
                        <a:pt x="697" y="1028"/>
                        <a:pt x="719" y="1008"/>
                        <a:pt x="744" y="988"/>
                      </a:cubicBezTo>
                      <a:cubicBezTo>
                        <a:pt x="744" y="960"/>
                        <a:pt x="744" y="924"/>
                        <a:pt x="708" y="924"/>
                      </a:cubicBezTo>
                      <a:cubicBezTo>
                        <a:pt x="680" y="924"/>
                        <a:pt x="680" y="896"/>
                        <a:pt x="680" y="896"/>
                      </a:cubicBezTo>
                      <a:cubicBezTo>
                        <a:pt x="595" y="896"/>
                        <a:pt x="567" y="783"/>
                        <a:pt x="567" y="663"/>
                      </a:cubicBezTo>
                      <a:cubicBezTo>
                        <a:pt x="567" y="634"/>
                        <a:pt x="567" y="571"/>
                        <a:pt x="595" y="514"/>
                      </a:cubicBezTo>
                      <a:cubicBezTo>
                        <a:pt x="595" y="458"/>
                        <a:pt x="623" y="366"/>
                        <a:pt x="623" y="281"/>
                      </a:cubicBezTo>
                      <a:cubicBezTo>
                        <a:pt x="595" y="189"/>
                        <a:pt x="532" y="104"/>
                        <a:pt x="475" y="40"/>
                      </a:cubicBezTo>
                      <a:cubicBezTo>
                        <a:pt x="435" y="20"/>
                        <a:pt x="391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1" name="Google Shape;1201;p43">
                  <a:extLst>
                    <a:ext uri="{FF2B5EF4-FFF2-40B4-BE49-F238E27FC236}">
                      <a16:creationId xmlns:a16="http://schemas.microsoft.com/office/drawing/2014/main" id="{B74B225A-DF8D-4265-88ED-06A449E6C4ED}"/>
                    </a:ext>
                  </a:extLst>
                </p:cNvPr>
                <p:cNvSpPr/>
                <p:nvPr/>
              </p:nvSpPr>
              <p:spPr>
                <a:xfrm>
                  <a:off x="3928411" y="2028278"/>
                  <a:ext cx="11030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769" extrusionOk="0">
                      <a:moveTo>
                        <a:pt x="35" y="0"/>
                      </a:moveTo>
                      <a:cubicBezTo>
                        <a:pt x="0" y="35"/>
                        <a:pt x="0" y="64"/>
                        <a:pt x="0" y="92"/>
                      </a:cubicBezTo>
                      <a:cubicBezTo>
                        <a:pt x="212" y="594"/>
                        <a:pt x="212" y="1182"/>
                        <a:pt x="0" y="1684"/>
                      </a:cubicBezTo>
                      <a:cubicBezTo>
                        <a:pt x="0" y="1712"/>
                        <a:pt x="0" y="1769"/>
                        <a:pt x="35" y="1769"/>
                      </a:cubicBezTo>
                      <a:lnTo>
                        <a:pt x="64" y="1769"/>
                      </a:lnTo>
                      <a:cubicBezTo>
                        <a:pt x="92" y="1769"/>
                        <a:pt x="120" y="1769"/>
                        <a:pt x="120" y="1740"/>
                      </a:cubicBezTo>
                      <a:cubicBezTo>
                        <a:pt x="326" y="1210"/>
                        <a:pt x="326" y="594"/>
                        <a:pt x="120" y="64"/>
                      </a:cubicBezTo>
                      <a:cubicBezTo>
                        <a:pt x="92" y="35"/>
                        <a:pt x="64" y="0"/>
                        <a:pt x="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2" name="Google Shape;1202;p43">
                  <a:extLst>
                    <a:ext uri="{FF2B5EF4-FFF2-40B4-BE49-F238E27FC236}">
                      <a16:creationId xmlns:a16="http://schemas.microsoft.com/office/drawing/2014/main" id="{805FFEBC-3B88-4DDA-A3F7-EDF95D315D14}"/>
                    </a:ext>
                  </a:extLst>
                </p:cNvPr>
                <p:cNvSpPr/>
                <p:nvPr/>
              </p:nvSpPr>
              <p:spPr>
                <a:xfrm>
                  <a:off x="3941573" y="2027296"/>
                  <a:ext cx="14854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2039" extrusionOk="0">
                      <a:moveTo>
                        <a:pt x="85" y="1"/>
                      </a:moveTo>
                      <a:cubicBezTo>
                        <a:pt x="57" y="29"/>
                        <a:pt x="28" y="64"/>
                        <a:pt x="57" y="93"/>
                      </a:cubicBezTo>
                      <a:cubicBezTo>
                        <a:pt x="319" y="680"/>
                        <a:pt x="290" y="1387"/>
                        <a:pt x="0" y="1946"/>
                      </a:cubicBezTo>
                      <a:cubicBezTo>
                        <a:pt x="0" y="1975"/>
                        <a:pt x="0" y="2038"/>
                        <a:pt x="28" y="2038"/>
                      </a:cubicBezTo>
                      <a:lnTo>
                        <a:pt x="57" y="2038"/>
                      </a:lnTo>
                      <a:cubicBezTo>
                        <a:pt x="85" y="2038"/>
                        <a:pt x="85" y="2038"/>
                        <a:pt x="113" y="2010"/>
                      </a:cubicBezTo>
                      <a:cubicBezTo>
                        <a:pt x="439" y="1416"/>
                        <a:pt x="439" y="652"/>
                        <a:pt x="142" y="29"/>
                      </a:cubicBezTo>
                      <a:cubicBezTo>
                        <a:pt x="142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3" name="Google Shape;1203;p43">
                  <a:extLst>
                    <a:ext uri="{FF2B5EF4-FFF2-40B4-BE49-F238E27FC236}">
                      <a16:creationId xmlns:a16="http://schemas.microsoft.com/office/drawing/2014/main" id="{7E5EE9F1-B5B5-457D-BBA3-D5C0BE14B6E1}"/>
                    </a:ext>
                  </a:extLst>
                </p:cNvPr>
                <p:cNvSpPr/>
                <p:nvPr/>
              </p:nvSpPr>
              <p:spPr>
                <a:xfrm>
                  <a:off x="3622264" y="2026924"/>
                  <a:ext cx="2490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901" extrusionOk="0">
                      <a:moveTo>
                        <a:pt x="417" y="0"/>
                      </a:moveTo>
                      <a:cubicBezTo>
                        <a:pt x="367" y="0"/>
                        <a:pt x="309" y="20"/>
                        <a:pt x="269" y="40"/>
                      </a:cubicBezTo>
                      <a:cubicBezTo>
                        <a:pt x="205" y="104"/>
                        <a:pt x="149" y="189"/>
                        <a:pt x="149" y="281"/>
                      </a:cubicBezTo>
                      <a:cubicBezTo>
                        <a:pt x="120" y="366"/>
                        <a:pt x="149" y="458"/>
                        <a:pt x="149" y="514"/>
                      </a:cubicBezTo>
                      <a:cubicBezTo>
                        <a:pt x="177" y="571"/>
                        <a:pt x="177" y="634"/>
                        <a:pt x="177" y="663"/>
                      </a:cubicBezTo>
                      <a:cubicBezTo>
                        <a:pt x="177" y="783"/>
                        <a:pt x="149" y="896"/>
                        <a:pt x="64" y="896"/>
                      </a:cubicBezTo>
                      <a:lnTo>
                        <a:pt x="64" y="924"/>
                      </a:lnTo>
                      <a:cubicBezTo>
                        <a:pt x="28" y="924"/>
                        <a:pt x="0" y="960"/>
                        <a:pt x="0" y="988"/>
                      </a:cubicBezTo>
                      <a:cubicBezTo>
                        <a:pt x="20" y="1008"/>
                        <a:pt x="44" y="1028"/>
                        <a:pt x="66" y="1028"/>
                      </a:cubicBezTo>
                      <a:cubicBezTo>
                        <a:pt x="75" y="1028"/>
                        <a:pt x="84" y="1025"/>
                        <a:pt x="92" y="1016"/>
                      </a:cubicBezTo>
                      <a:cubicBezTo>
                        <a:pt x="120" y="1016"/>
                        <a:pt x="120" y="1016"/>
                        <a:pt x="120" y="1045"/>
                      </a:cubicBezTo>
                      <a:cubicBezTo>
                        <a:pt x="149" y="1045"/>
                        <a:pt x="177" y="1073"/>
                        <a:pt x="177" y="1101"/>
                      </a:cubicBezTo>
                      <a:cubicBezTo>
                        <a:pt x="205" y="1137"/>
                        <a:pt x="177" y="1193"/>
                        <a:pt x="177" y="1250"/>
                      </a:cubicBezTo>
                      <a:lnTo>
                        <a:pt x="177" y="1278"/>
                      </a:lnTo>
                      <a:cubicBezTo>
                        <a:pt x="149" y="1455"/>
                        <a:pt x="177" y="1604"/>
                        <a:pt x="269" y="1724"/>
                      </a:cubicBezTo>
                      <a:cubicBezTo>
                        <a:pt x="325" y="1809"/>
                        <a:pt x="446" y="1901"/>
                        <a:pt x="559" y="1901"/>
                      </a:cubicBezTo>
                      <a:cubicBezTo>
                        <a:pt x="594" y="1901"/>
                        <a:pt x="651" y="1872"/>
                        <a:pt x="707" y="1844"/>
                      </a:cubicBezTo>
                      <a:cubicBezTo>
                        <a:pt x="736" y="1809"/>
                        <a:pt x="736" y="1780"/>
                        <a:pt x="707" y="1752"/>
                      </a:cubicBezTo>
                      <a:cubicBezTo>
                        <a:pt x="707" y="1738"/>
                        <a:pt x="693" y="1731"/>
                        <a:pt x="676" y="1731"/>
                      </a:cubicBezTo>
                      <a:cubicBezTo>
                        <a:pt x="658" y="1731"/>
                        <a:pt x="637" y="1738"/>
                        <a:pt x="623" y="1752"/>
                      </a:cubicBezTo>
                      <a:cubicBezTo>
                        <a:pt x="597" y="1768"/>
                        <a:pt x="570" y="1775"/>
                        <a:pt x="542" y="1775"/>
                      </a:cubicBezTo>
                      <a:cubicBezTo>
                        <a:pt x="471" y="1775"/>
                        <a:pt x="400" y="1728"/>
                        <a:pt x="354" y="1667"/>
                      </a:cubicBezTo>
                      <a:cubicBezTo>
                        <a:pt x="297" y="1575"/>
                        <a:pt x="269" y="1455"/>
                        <a:pt x="297" y="1313"/>
                      </a:cubicBezTo>
                      <a:lnTo>
                        <a:pt x="297" y="1278"/>
                      </a:lnTo>
                      <a:cubicBezTo>
                        <a:pt x="297" y="1193"/>
                        <a:pt x="325" y="1137"/>
                        <a:pt x="297" y="1045"/>
                      </a:cubicBezTo>
                      <a:cubicBezTo>
                        <a:pt x="269" y="1016"/>
                        <a:pt x="241" y="988"/>
                        <a:pt x="205" y="960"/>
                      </a:cubicBezTo>
                      <a:cubicBezTo>
                        <a:pt x="269" y="868"/>
                        <a:pt x="297" y="783"/>
                        <a:pt x="297" y="663"/>
                      </a:cubicBezTo>
                      <a:cubicBezTo>
                        <a:pt x="297" y="606"/>
                        <a:pt x="297" y="542"/>
                        <a:pt x="269" y="514"/>
                      </a:cubicBezTo>
                      <a:cubicBezTo>
                        <a:pt x="269" y="429"/>
                        <a:pt x="241" y="366"/>
                        <a:pt x="269" y="309"/>
                      </a:cubicBezTo>
                      <a:cubicBezTo>
                        <a:pt x="269" y="252"/>
                        <a:pt x="297" y="160"/>
                        <a:pt x="354" y="132"/>
                      </a:cubicBezTo>
                      <a:cubicBezTo>
                        <a:pt x="373" y="132"/>
                        <a:pt x="395" y="120"/>
                        <a:pt x="416" y="120"/>
                      </a:cubicBezTo>
                      <a:cubicBezTo>
                        <a:pt x="426" y="120"/>
                        <a:pt x="436" y="123"/>
                        <a:pt x="446" y="132"/>
                      </a:cubicBezTo>
                      <a:cubicBezTo>
                        <a:pt x="474" y="132"/>
                        <a:pt x="502" y="104"/>
                        <a:pt x="502" y="75"/>
                      </a:cubicBezTo>
                      <a:cubicBezTo>
                        <a:pt x="502" y="40"/>
                        <a:pt x="502" y="12"/>
                        <a:pt x="474" y="12"/>
                      </a:cubicBezTo>
                      <a:cubicBezTo>
                        <a:pt x="457" y="4"/>
                        <a:pt x="438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4" name="Google Shape;1204;p43">
                  <a:extLst>
                    <a:ext uri="{FF2B5EF4-FFF2-40B4-BE49-F238E27FC236}">
                      <a16:creationId xmlns:a16="http://schemas.microsoft.com/office/drawing/2014/main" id="{350105E6-259B-45E5-BCD0-EA750402973C}"/>
                    </a:ext>
                  </a:extLst>
                </p:cNvPr>
                <p:cNvSpPr/>
                <p:nvPr/>
              </p:nvSpPr>
              <p:spPr>
                <a:xfrm>
                  <a:off x="3600474" y="2028278"/>
                  <a:ext cx="11978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69" extrusionOk="0">
                      <a:moveTo>
                        <a:pt x="290" y="0"/>
                      </a:moveTo>
                      <a:cubicBezTo>
                        <a:pt x="262" y="0"/>
                        <a:pt x="234" y="35"/>
                        <a:pt x="234" y="64"/>
                      </a:cubicBezTo>
                      <a:cubicBezTo>
                        <a:pt x="0" y="594"/>
                        <a:pt x="0" y="1210"/>
                        <a:pt x="205" y="1740"/>
                      </a:cubicBezTo>
                      <a:cubicBezTo>
                        <a:pt x="234" y="1769"/>
                        <a:pt x="234" y="1769"/>
                        <a:pt x="262" y="1769"/>
                      </a:cubicBezTo>
                      <a:lnTo>
                        <a:pt x="290" y="1769"/>
                      </a:lnTo>
                      <a:cubicBezTo>
                        <a:pt x="319" y="1769"/>
                        <a:pt x="319" y="1712"/>
                        <a:pt x="319" y="1684"/>
                      </a:cubicBezTo>
                      <a:cubicBezTo>
                        <a:pt x="113" y="1182"/>
                        <a:pt x="113" y="594"/>
                        <a:pt x="319" y="92"/>
                      </a:cubicBezTo>
                      <a:cubicBezTo>
                        <a:pt x="354" y="64"/>
                        <a:pt x="319" y="35"/>
                        <a:pt x="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5" name="Google Shape;1205;p43">
                  <a:extLst>
                    <a:ext uri="{FF2B5EF4-FFF2-40B4-BE49-F238E27FC236}">
                      <a16:creationId xmlns:a16="http://schemas.microsoft.com/office/drawing/2014/main" id="{63B24D08-0E13-40DE-9F47-C064CEADED24}"/>
                    </a:ext>
                  </a:extLst>
                </p:cNvPr>
                <p:cNvSpPr/>
                <p:nvPr/>
              </p:nvSpPr>
              <p:spPr>
                <a:xfrm>
                  <a:off x="3583454" y="2027296"/>
                  <a:ext cx="14887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2039" extrusionOk="0">
                      <a:moveTo>
                        <a:pt x="355" y="1"/>
                      </a:moveTo>
                      <a:cubicBezTo>
                        <a:pt x="326" y="1"/>
                        <a:pt x="291" y="1"/>
                        <a:pt x="291" y="29"/>
                      </a:cubicBezTo>
                      <a:cubicBezTo>
                        <a:pt x="1" y="652"/>
                        <a:pt x="29" y="1416"/>
                        <a:pt x="326" y="2010"/>
                      </a:cubicBezTo>
                      <a:cubicBezTo>
                        <a:pt x="355" y="2038"/>
                        <a:pt x="355" y="2038"/>
                        <a:pt x="383" y="2038"/>
                      </a:cubicBezTo>
                      <a:lnTo>
                        <a:pt x="411" y="2038"/>
                      </a:lnTo>
                      <a:cubicBezTo>
                        <a:pt x="440" y="2038"/>
                        <a:pt x="440" y="1975"/>
                        <a:pt x="440" y="1946"/>
                      </a:cubicBezTo>
                      <a:cubicBezTo>
                        <a:pt x="150" y="1387"/>
                        <a:pt x="114" y="680"/>
                        <a:pt x="383" y="93"/>
                      </a:cubicBezTo>
                      <a:cubicBezTo>
                        <a:pt x="411" y="64"/>
                        <a:pt x="383" y="29"/>
                        <a:pt x="3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6" name="Google Shape;1206;p43">
                <a:extLst>
                  <a:ext uri="{FF2B5EF4-FFF2-40B4-BE49-F238E27FC236}">
                    <a16:creationId xmlns:a16="http://schemas.microsoft.com/office/drawing/2014/main" id="{AF29E3C8-D7D0-4810-8825-75B99EAB2C7A}"/>
                  </a:ext>
                </a:extLst>
              </p:cNvPr>
              <p:cNvGrpSpPr/>
              <p:nvPr/>
            </p:nvGrpSpPr>
            <p:grpSpPr>
              <a:xfrm>
                <a:off x="4013356" y="2847427"/>
                <a:ext cx="312169" cy="63373"/>
                <a:chOff x="4157006" y="2607377"/>
                <a:chExt cx="312169" cy="63373"/>
              </a:xfrm>
            </p:grpSpPr>
            <p:sp>
              <p:nvSpPr>
                <p:cNvPr id="196" name="Google Shape;1207;p43">
                  <a:extLst>
                    <a:ext uri="{FF2B5EF4-FFF2-40B4-BE49-F238E27FC236}">
                      <a16:creationId xmlns:a16="http://schemas.microsoft.com/office/drawing/2014/main" id="{55E0A7E3-3C64-4CEF-97E0-92B7849E64B6}"/>
                    </a:ext>
                  </a:extLst>
                </p:cNvPr>
                <p:cNvSpPr/>
                <p:nvPr/>
              </p:nvSpPr>
              <p:spPr>
                <a:xfrm>
                  <a:off x="4411214" y="2619017"/>
                  <a:ext cx="24903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76" extrusionOk="0">
                      <a:moveTo>
                        <a:pt x="665" y="1"/>
                      </a:moveTo>
                      <a:cubicBezTo>
                        <a:pt x="651" y="1"/>
                        <a:pt x="637" y="8"/>
                        <a:pt x="623" y="22"/>
                      </a:cubicBezTo>
                      <a:lnTo>
                        <a:pt x="28" y="673"/>
                      </a:lnTo>
                      <a:cubicBezTo>
                        <a:pt x="28" y="673"/>
                        <a:pt x="0" y="673"/>
                        <a:pt x="28" y="701"/>
                      </a:cubicBezTo>
                      <a:lnTo>
                        <a:pt x="28" y="758"/>
                      </a:lnTo>
                      <a:lnTo>
                        <a:pt x="651" y="1175"/>
                      </a:lnTo>
                      <a:lnTo>
                        <a:pt x="679" y="1175"/>
                      </a:lnTo>
                      <a:cubicBezTo>
                        <a:pt x="679" y="1175"/>
                        <a:pt x="708" y="1175"/>
                        <a:pt x="708" y="1147"/>
                      </a:cubicBezTo>
                      <a:cubicBezTo>
                        <a:pt x="736" y="1111"/>
                        <a:pt x="736" y="1083"/>
                        <a:pt x="708" y="1083"/>
                      </a:cubicBezTo>
                      <a:lnTo>
                        <a:pt x="177" y="701"/>
                      </a:lnTo>
                      <a:lnTo>
                        <a:pt x="708" y="114"/>
                      </a:lnTo>
                      <a:cubicBezTo>
                        <a:pt x="736" y="86"/>
                        <a:pt x="736" y="50"/>
                        <a:pt x="708" y="22"/>
                      </a:cubicBezTo>
                      <a:cubicBezTo>
                        <a:pt x="693" y="8"/>
                        <a:pt x="67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7" name="Google Shape;1208;p43">
                  <a:extLst>
                    <a:ext uri="{FF2B5EF4-FFF2-40B4-BE49-F238E27FC236}">
                      <a16:creationId xmlns:a16="http://schemas.microsoft.com/office/drawing/2014/main" id="{A640CF44-1973-4C31-901F-DE0BA2622CC0}"/>
                    </a:ext>
                  </a:extLst>
                </p:cNvPr>
                <p:cNvSpPr/>
                <p:nvPr/>
              </p:nvSpPr>
              <p:spPr>
                <a:xfrm>
                  <a:off x="4395176" y="2619017"/>
                  <a:ext cx="23955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1176" extrusionOk="0">
                      <a:moveTo>
                        <a:pt x="651" y="1"/>
                      </a:moveTo>
                      <a:cubicBezTo>
                        <a:pt x="637" y="1"/>
                        <a:pt x="623" y="8"/>
                        <a:pt x="623" y="22"/>
                      </a:cubicBezTo>
                      <a:lnTo>
                        <a:pt x="0" y="673"/>
                      </a:lnTo>
                      <a:lnTo>
                        <a:pt x="0" y="701"/>
                      </a:lnTo>
                      <a:cubicBezTo>
                        <a:pt x="0" y="729"/>
                        <a:pt x="0" y="729"/>
                        <a:pt x="35" y="758"/>
                      </a:cubicBezTo>
                      <a:lnTo>
                        <a:pt x="623" y="1175"/>
                      </a:lnTo>
                      <a:lnTo>
                        <a:pt x="651" y="1175"/>
                      </a:lnTo>
                      <a:cubicBezTo>
                        <a:pt x="679" y="1175"/>
                        <a:pt x="679" y="1175"/>
                        <a:pt x="708" y="1147"/>
                      </a:cubicBezTo>
                      <a:cubicBezTo>
                        <a:pt x="708" y="1111"/>
                        <a:pt x="708" y="1083"/>
                        <a:pt x="679" y="1083"/>
                      </a:cubicBezTo>
                      <a:lnTo>
                        <a:pt x="149" y="701"/>
                      </a:lnTo>
                      <a:lnTo>
                        <a:pt x="708" y="114"/>
                      </a:lnTo>
                      <a:cubicBezTo>
                        <a:pt x="708" y="86"/>
                        <a:pt x="708" y="50"/>
                        <a:pt x="679" y="22"/>
                      </a:cubicBezTo>
                      <a:cubicBezTo>
                        <a:pt x="679" y="8"/>
                        <a:pt x="665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8" name="Google Shape;1209;p43">
                  <a:extLst>
                    <a:ext uri="{FF2B5EF4-FFF2-40B4-BE49-F238E27FC236}">
                      <a16:creationId xmlns:a16="http://schemas.microsoft.com/office/drawing/2014/main" id="{17256040-B41E-4143-9019-B0222DC1378A}"/>
                    </a:ext>
                  </a:extLst>
                </p:cNvPr>
                <p:cNvSpPr/>
                <p:nvPr/>
              </p:nvSpPr>
              <p:spPr>
                <a:xfrm>
                  <a:off x="4360460" y="2620708"/>
                  <a:ext cx="2588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097" extrusionOk="0">
                      <a:moveTo>
                        <a:pt x="382" y="120"/>
                      </a:moveTo>
                      <a:cubicBezTo>
                        <a:pt x="531" y="120"/>
                        <a:pt x="644" y="297"/>
                        <a:pt x="644" y="531"/>
                      </a:cubicBezTo>
                      <a:cubicBezTo>
                        <a:pt x="644" y="771"/>
                        <a:pt x="531" y="976"/>
                        <a:pt x="382" y="976"/>
                      </a:cubicBezTo>
                      <a:cubicBezTo>
                        <a:pt x="234" y="976"/>
                        <a:pt x="114" y="771"/>
                        <a:pt x="114" y="531"/>
                      </a:cubicBezTo>
                      <a:cubicBezTo>
                        <a:pt x="114" y="297"/>
                        <a:pt x="234" y="120"/>
                        <a:pt x="382" y="120"/>
                      </a:cubicBezTo>
                      <a:close/>
                      <a:moveTo>
                        <a:pt x="382" y="0"/>
                      </a:moveTo>
                      <a:cubicBezTo>
                        <a:pt x="177" y="0"/>
                        <a:pt x="0" y="241"/>
                        <a:pt x="0" y="531"/>
                      </a:cubicBezTo>
                      <a:cubicBezTo>
                        <a:pt x="0" y="856"/>
                        <a:pt x="177" y="1097"/>
                        <a:pt x="382" y="1097"/>
                      </a:cubicBezTo>
                      <a:cubicBezTo>
                        <a:pt x="587" y="1097"/>
                        <a:pt x="764" y="856"/>
                        <a:pt x="764" y="531"/>
                      </a:cubicBezTo>
                      <a:cubicBezTo>
                        <a:pt x="764" y="241"/>
                        <a:pt x="587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9" name="Google Shape;1210;p43">
                  <a:extLst>
                    <a:ext uri="{FF2B5EF4-FFF2-40B4-BE49-F238E27FC236}">
                      <a16:creationId xmlns:a16="http://schemas.microsoft.com/office/drawing/2014/main" id="{CA235A26-9CDC-445F-8A92-9415B1980911}"/>
                    </a:ext>
                  </a:extLst>
                </p:cNvPr>
                <p:cNvSpPr/>
                <p:nvPr/>
              </p:nvSpPr>
              <p:spPr>
                <a:xfrm>
                  <a:off x="4335320" y="2620708"/>
                  <a:ext cx="409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097" extrusionOk="0">
                      <a:moveTo>
                        <a:pt x="64" y="0"/>
                      </a:moveTo>
                      <a:cubicBezTo>
                        <a:pt x="36" y="0"/>
                        <a:pt x="1" y="0"/>
                        <a:pt x="1" y="64"/>
                      </a:cubicBezTo>
                      <a:lnTo>
                        <a:pt x="1" y="1033"/>
                      </a:lnTo>
                      <a:cubicBezTo>
                        <a:pt x="1" y="1061"/>
                        <a:pt x="36" y="1097"/>
                        <a:pt x="64" y="1097"/>
                      </a:cubicBezTo>
                      <a:cubicBezTo>
                        <a:pt x="92" y="1097"/>
                        <a:pt x="121" y="1061"/>
                        <a:pt x="121" y="1033"/>
                      </a:cubicBezTo>
                      <a:lnTo>
                        <a:pt x="121" y="64"/>
                      </a:lnTo>
                      <a:cubicBezTo>
                        <a:pt x="121" y="0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0" name="Google Shape;1211;p43">
                  <a:extLst>
                    <a:ext uri="{FF2B5EF4-FFF2-40B4-BE49-F238E27FC236}">
                      <a16:creationId xmlns:a16="http://schemas.microsoft.com/office/drawing/2014/main" id="{933D5923-FA66-4056-B29D-25EF56C0FA78}"/>
                    </a:ext>
                  </a:extLst>
                </p:cNvPr>
                <p:cNvSpPr/>
                <p:nvPr/>
              </p:nvSpPr>
              <p:spPr>
                <a:xfrm>
                  <a:off x="4302534" y="2623821"/>
                  <a:ext cx="19895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587" y="913"/>
                      </a:lnTo>
                      <a:lnTo>
                        <a:pt x="5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1" name="Google Shape;1212;p43">
                  <a:extLst>
                    <a:ext uri="{FF2B5EF4-FFF2-40B4-BE49-F238E27FC236}">
                      <a16:creationId xmlns:a16="http://schemas.microsoft.com/office/drawing/2014/main" id="{F9124230-D60E-4C8D-8EE9-AB577FED8A70}"/>
                    </a:ext>
                  </a:extLst>
                </p:cNvPr>
                <p:cNvSpPr/>
                <p:nvPr/>
              </p:nvSpPr>
              <p:spPr>
                <a:xfrm>
                  <a:off x="4257532" y="2621893"/>
                  <a:ext cx="33057" cy="34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027" extrusionOk="0">
                      <a:moveTo>
                        <a:pt x="856" y="114"/>
                      </a:moveTo>
                      <a:lnTo>
                        <a:pt x="856" y="913"/>
                      </a:lnTo>
                      <a:lnTo>
                        <a:pt x="121" y="913"/>
                      </a:lnTo>
                      <a:lnTo>
                        <a:pt x="121" y="114"/>
                      </a:lnTo>
                      <a:close/>
                      <a:moveTo>
                        <a:pt x="64" y="1"/>
                      </a:moveTo>
                      <a:cubicBezTo>
                        <a:pt x="36" y="1"/>
                        <a:pt x="0" y="29"/>
                        <a:pt x="0" y="57"/>
                      </a:cubicBezTo>
                      <a:lnTo>
                        <a:pt x="0" y="970"/>
                      </a:lnTo>
                      <a:cubicBezTo>
                        <a:pt x="0" y="998"/>
                        <a:pt x="36" y="1026"/>
                        <a:pt x="64" y="1026"/>
                      </a:cubicBezTo>
                      <a:lnTo>
                        <a:pt x="920" y="1026"/>
                      </a:lnTo>
                      <a:cubicBezTo>
                        <a:pt x="948" y="1026"/>
                        <a:pt x="977" y="998"/>
                        <a:pt x="977" y="970"/>
                      </a:cubicBezTo>
                      <a:lnTo>
                        <a:pt x="977" y="57"/>
                      </a:lnTo>
                      <a:cubicBezTo>
                        <a:pt x="977" y="29"/>
                        <a:pt x="948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2" name="Google Shape;1213;p43">
                  <a:extLst>
                    <a:ext uri="{FF2B5EF4-FFF2-40B4-BE49-F238E27FC236}">
                      <a16:creationId xmlns:a16="http://schemas.microsoft.com/office/drawing/2014/main" id="{891240AB-9DD0-4342-822B-73C4601668F1}"/>
                    </a:ext>
                  </a:extLst>
                </p:cNvPr>
                <p:cNvSpPr/>
                <p:nvPr/>
              </p:nvSpPr>
              <p:spPr>
                <a:xfrm>
                  <a:off x="4214696" y="2623821"/>
                  <a:ext cx="32076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3" name="Google Shape;1214;p43">
                  <a:extLst>
                    <a:ext uri="{FF2B5EF4-FFF2-40B4-BE49-F238E27FC236}">
                      <a16:creationId xmlns:a16="http://schemas.microsoft.com/office/drawing/2014/main" id="{450F1F95-21F2-4E30-81E6-FDC3CFAFC78A}"/>
                    </a:ext>
                  </a:extLst>
                </p:cNvPr>
                <p:cNvSpPr/>
                <p:nvPr/>
              </p:nvSpPr>
              <p:spPr>
                <a:xfrm>
                  <a:off x="4178762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92" y="0"/>
                      </a:moveTo>
                      <a:cubicBezTo>
                        <a:pt x="350" y="0"/>
                        <a:pt x="310" y="20"/>
                        <a:pt x="270" y="40"/>
                      </a:cubicBezTo>
                      <a:cubicBezTo>
                        <a:pt x="178" y="104"/>
                        <a:pt x="149" y="189"/>
                        <a:pt x="121" y="281"/>
                      </a:cubicBezTo>
                      <a:cubicBezTo>
                        <a:pt x="121" y="366"/>
                        <a:pt x="121" y="458"/>
                        <a:pt x="149" y="514"/>
                      </a:cubicBezTo>
                      <a:cubicBezTo>
                        <a:pt x="149" y="571"/>
                        <a:pt x="178" y="635"/>
                        <a:pt x="178" y="663"/>
                      </a:cubicBezTo>
                      <a:cubicBezTo>
                        <a:pt x="178" y="748"/>
                        <a:pt x="149" y="868"/>
                        <a:pt x="65" y="896"/>
                      </a:cubicBezTo>
                      <a:lnTo>
                        <a:pt x="29" y="896"/>
                      </a:lnTo>
                      <a:cubicBezTo>
                        <a:pt x="1" y="925"/>
                        <a:pt x="1" y="960"/>
                        <a:pt x="1" y="988"/>
                      </a:cubicBezTo>
                      <a:cubicBezTo>
                        <a:pt x="1" y="1017"/>
                        <a:pt x="29" y="1017"/>
                        <a:pt x="65" y="1017"/>
                      </a:cubicBezTo>
                      <a:lnTo>
                        <a:pt x="121" y="1017"/>
                      </a:lnTo>
                      <a:lnTo>
                        <a:pt x="178" y="1073"/>
                      </a:lnTo>
                      <a:lnTo>
                        <a:pt x="178" y="1250"/>
                      </a:lnTo>
                      <a:lnTo>
                        <a:pt x="149" y="1278"/>
                      </a:lnTo>
                      <a:cubicBezTo>
                        <a:pt x="149" y="1455"/>
                        <a:pt x="178" y="1604"/>
                        <a:pt x="241" y="1696"/>
                      </a:cubicBezTo>
                      <a:cubicBezTo>
                        <a:pt x="298" y="1809"/>
                        <a:pt x="418" y="1873"/>
                        <a:pt x="531" y="1873"/>
                      </a:cubicBezTo>
                      <a:cubicBezTo>
                        <a:pt x="595" y="1873"/>
                        <a:pt x="623" y="1844"/>
                        <a:pt x="680" y="1809"/>
                      </a:cubicBezTo>
                      <a:cubicBezTo>
                        <a:pt x="708" y="1809"/>
                        <a:pt x="708" y="1752"/>
                        <a:pt x="708" y="1752"/>
                      </a:cubicBezTo>
                      <a:cubicBezTo>
                        <a:pt x="688" y="1732"/>
                        <a:pt x="668" y="1712"/>
                        <a:pt x="648" y="1712"/>
                      </a:cubicBezTo>
                      <a:cubicBezTo>
                        <a:pt x="640" y="1712"/>
                        <a:pt x="632" y="1716"/>
                        <a:pt x="623" y="1724"/>
                      </a:cubicBezTo>
                      <a:cubicBezTo>
                        <a:pt x="598" y="1740"/>
                        <a:pt x="568" y="1747"/>
                        <a:pt x="537" y="1747"/>
                      </a:cubicBezTo>
                      <a:cubicBezTo>
                        <a:pt x="456" y="1747"/>
                        <a:pt x="367" y="1699"/>
                        <a:pt x="326" y="1632"/>
                      </a:cubicBezTo>
                      <a:cubicBezTo>
                        <a:pt x="270" y="1547"/>
                        <a:pt x="270" y="1427"/>
                        <a:pt x="270" y="1278"/>
                      </a:cubicBezTo>
                      <a:lnTo>
                        <a:pt x="298" y="1250"/>
                      </a:lnTo>
                      <a:cubicBezTo>
                        <a:pt x="298" y="1194"/>
                        <a:pt x="298" y="1102"/>
                        <a:pt x="270" y="1045"/>
                      </a:cubicBezTo>
                      <a:cubicBezTo>
                        <a:pt x="270" y="1017"/>
                        <a:pt x="241" y="960"/>
                        <a:pt x="206" y="925"/>
                      </a:cubicBezTo>
                      <a:cubicBezTo>
                        <a:pt x="270" y="868"/>
                        <a:pt x="298" y="748"/>
                        <a:pt x="298" y="663"/>
                      </a:cubicBezTo>
                      <a:cubicBezTo>
                        <a:pt x="298" y="606"/>
                        <a:pt x="270" y="543"/>
                        <a:pt x="270" y="514"/>
                      </a:cubicBezTo>
                      <a:cubicBezTo>
                        <a:pt x="241" y="430"/>
                        <a:pt x="241" y="366"/>
                        <a:pt x="241" y="309"/>
                      </a:cubicBezTo>
                      <a:cubicBezTo>
                        <a:pt x="241" y="253"/>
                        <a:pt x="298" y="161"/>
                        <a:pt x="326" y="132"/>
                      </a:cubicBezTo>
                      <a:lnTo>
                        <a:pt x="418" y="132"/>
                      </a:lnTo>
                      <a:cubicBezTo>
                        <a:pt x="447" y="132"/>
                        <a:pt x="475" y="132"/>
                        <a:pt x="475" y="104"/>
                      </a:cubicBezTo>
                      <a:cubicBezTo>
                        <a:pt x="503" y="40"/>
                        <a:pt x="475" y="12"/>
                        <a:pt x="447" y="12"/>
                      </a:cubicBezTo>
                      <a:cubicBezTo>
                        <a:pt x="428" y="4"/>
                        <a:pt x="410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4" name="Google Shape;1215;p43">
                  <a:extLst>
                    <a:ext uri="{FF2B5EF4-FFF2-40B4-BE49-F238E27FC236}">
                      <a16:creationId xmlns:a16="http://schemas.microsoft.com/office/drawing/2014/main" id="{C0870191-6FB6-4CA3-B4A5-9085999BBDEB}"/>
                    </a:ext>
                  </a:extLst>
                </p:cNvPr>
                <p:cNvSpPr/>
                <p:nvPr/>
              </p:nvSpPr>
              <p:spPr>
                <a:xfrm>
                  <a:off x="4157006" y="2609915"/>
                  <a:ext cx="10793" cy="5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735" extrusionOk="0">
                      <a:moveTo>
                        <a:pt x="290" y="1"/>
                      </a:moveTo>
                      <a:cubicBezTo>
                        <a:pt x="262" y="1"/>
                        <a:pt x="234" y="1"/>
                        <a:pt x="205" y="29"/>
                      </a:cubicBezTo>
                      <a:cubicBezTo>
                        <a:pt x="0" y="560"/>
                        <a:pt x="0" y="1175"/>
                        <a:pt x="205" y="1706"/>
                      </a:cubicBezTo>
                      <a:cubicBezTo>
                        <a:pt x="205" y="1706"/>
                        <a:pt x="234" y="1734"/>
                        <a:pt x="262" y="1734"/>
                      </a:cubicBezTo>
                      <a:lnTo>
                        <a:pt x="290" y="1734"/>
                      </a:lnTo>
                      <a:cubicBezTo>
                        <a:pt x="318" y="1706"/>
                        <a:pt x="318" y="1677"/>
                        <a:pt x="318" y="1649"/>
                      </a:cubicBezTo>
                      <a:cubicBezTo>
                        <a:pt x="113" y="1147"/>
                        <a:pt x="113" y="588"/>
                        <a:pt x="318" y="86"/>
                      </a:cubicBezTo>
                      <a:cubicBezTo>
                        <a:pt x="318" y="57"/>
                        <a:pt x="318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5" name="Google Shape;1216;p43">
                  <a:extLst>
                    <a:ext uri="{FF2B5EF4-FFF2-40B4-BE49-F238E27FC236}">
                      <a16:creationId xmlns:a16="http://schemas.microsoft.com/office/drawing/2014/main" id="{C2415E9A-650F-4AF9-A813-02DBB2538388}"/>
                    </a:ext>
                  </a:extLst>
                </p:cNvPr>
                <p:cNvSpPr/>
                <p:nvPr/>
              </p:nvSpPr>
              <p:spPr>
                <a:xfrm>
                  <a:off x="4445185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17" y="0"/>
                      </a:moveTo>
                      <a:cubicBezTo>
                        <a:pt x="299" y="0"/>
                        <a:pt x="281" y="4"/>
                        <a:pt x="262" y="12"/>
                      </a:cubicBezTo>
                      <a:cubicBezTo>
                        <a:pt x="234" y="12"/>
                        <a:pt x="206" y="40"/>
                        <a:pt x="234" y="104"/>
                      </a:cubicBezTo>
                      <a:cubicBezTo>
                        <a:pt x="234" y="132"/>
                        <a:pt x="262" y="132"/>
                        <a:pt x="291" y="132"/>
                      </a:cubicBezTo>
                      <a:lnTo>
                        <a:pt x="383" y="132"/>
                      </a:lnTo>
                      <a:cubicBezTo>
                        <a:pt x="411" y="161"/>
                        <a:pt x="468" y="253"/>
                        <a:pt x="468" y="309"/>
                      </a:cubicBezTo>
                      <a:cubicBezTo>
                        <a:pt x="468" y="366"/>
                        <a:pt x="468" y="430"/>
                        <a:pt x="439" y="514"/>
                      </a:cubicBezTo>
                      <a:cubicBezTo>
                        <a:pt x="439" y="543"/>
                        <a:pt x="439" y="606"/>
                        <a:pt x="411" y="663"/>
                      </a:cubicBezTo>
                      <a:cubicBezTo>
                        <a:pt x="411" y="748"/>
                        <a:pt x="439" y="868"/>
                        <a:pt x="503" y="925"/>
                      </a:cubicBezTo>
                      <a:cubicBezTo>
                        <a:pt x="468" y="960"/>
                        <a:pt x="439" y="1017"/>
                        <a:pt x="439" y="1045"/>
                      </a:cubicBezTo>
                      <a:cubicBezTo>
                        <a:pt x="411" y="1102"/>
                        <a:pt x="411" y="1194"/>
                        <a:pt x="439" y="1250"/>
                      </a:cubicBezTo>
                      <a:lnTo>
                        <a:pt x="439" y="1278"/>
                      </a:lnTo>
                      <a:cubicBezTo>
                        <a:pt x="439" y="1427"/>
                        <a:pt x="439" y="1547"/>
                        <a:pt x="383" y="1632"/>
                      </a:cubicBezTo>
                      <a:cubicBezTo>
                        <a:pt x="342" y="1699"/>
                        <a:pt x="253" y="1747"/>
                        <a:pt x="172" y="1747"/>
                      </a:cubicBezTo>
                      <a:cubicBezTo>
                        <a:pt x="141" y="1747"/>
                        <a:pt x="111" y="1740"/>
                        <a:pt x="86" y="1724"/>
                      </a:cubicBezTo>
                      <a:cubicBezTo>
                        <a:pt x="77" y="1716"/>
                        <a:pt x="69" y="1712"/>
                        <a:pt x="61" y="1712"/>
                      </a:cubicBezTo>
                      <a:cubicBezTo>
                        <a:pt x="43" y="1712"/>
                        <a:pt x="29" y="1732"/>
                        <a:pt x="29" y="1752"/>
                      </a:cubicBezTo>
                      <a:cubicBezTo>
                        <a:pt x="1" y="1752"/>
                        <a:pt x="1" y="1809"/>
                        <a:pt x="29" y="1809"/>
                      </a:cubicBezTo>
                      <a:cubicBezTo>
                        <a:pt x="86" y="1844"/>
                        <a:pt x="114" y="1873"/>
                        <a:pt x="178" y="1873"/>
                      </a:cubicBezTo>
                      <a:cubicBezTo>
                        <a:pt x="291" y="1873"/>
                        <a:pt x="411" y="1809"/>
                        <a:pt x="468" y="1696"/>
                      </a:cubicBezTo>
                      <a:cubicBezTo>
                        <a:pt x="560" y="1604"/>
                        <a:pt x="560" y="1455"/>
                        <a:pt x="560" y="1278"/>
                      </a:cubicBezTo>
                      <a:lnTo>
                        <a:pt x="560" y="1250"/>
                      </a:lnTo>
                      <a:cubicBezTo>
                        <a:pt x="531" y="1194"/>
                        <a:pt x="531" y="1137"/>
                        <a:pt x="560" y="1073"/>
                      </a:cubicBezTo>
                      <a:cubicBezTo>
                        <a:pt x="560" y="1045"/>
                        <a:pt x="588" y="1045"/>
                        <a:pt x="588" y="1017"/>
                      </a:cubicBezTo>
                      <a:lnTo>
                        <a:pt x="644" y="1017"/>
                      </a:lnTo>
                      <a:cubicBezTo>
                        <a:pt x="680" y="1017"/>
                        <a:pt x="708" y="1017"/>
                        <a:pt x="708" y="988"/>
                      </a:cubicBezTo>
                      <a:cubicBezTo>
                        <a:pt x="708" y="960"/>
                        <a:pt x="708" y="925"/>
                        <a:pt x="680" y="896"/>
                      </a:cubicBezTo>
                      <a:lnTo>
                        <a:pt x="644" y="896"/>
                      </a:lnTo>
                      <a:cubicBezTo>
                        <a:pt x="588" y="868"/>
                        <a:pt x="531" y="748"/>
                        <a:pt x="531" y="663"/>
                      </a:cubicBezTo>
                      <a:cubicBezTo>
                        <a:pt x="560" y="635"/>
                        <a:pt x="560" y="571"/>
                        <a:pt x="560" y="514"/>
                      </a:cubicBezTo>
                      <a:cubicBezTo>
                        <a:pt x="588" y="458"/>
                        <a:pt x="588" y="366"/>
                        <a:pt x="588" y="281"/>
                      </a:cubicBezTo>
                      <a:cubicBezTo>
                        <a:pt x="588" y="189"/>
                        <a:pt x="531" y="104"/>
                        <a:pt x="439" y="40"/>
                      </a:cubicBezTo>
                      <a:cubicBezTo>
                        <a:pt x="399" y="20"/>
                        <a:pt x="359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7" name="Google Shape;1217;p43">
                <a:extLst>
                  <a:ext uri="{FF2B5EF4-FFF2-40B4-BE49-F238E27FC236}">
                    <a16:creationId xmlns:a16="http://schemas.microsoft.com/office/drawing/2014/main" id="{C1E7790D-D903-4A61-B133-BC78564160EA}"/>
                  </a:ext>
                </a:extLst>
              </p:cNvPr>
              <p:cNvGrpSpPr/>
              <p:nvPr/>
            </p:nvGrpSpPr>
            <p:grpSpPr>
              <a:xfrm>
                <a:off x="3007131" y="2353586"/>
                <a:ext cx="269330" cy="224564"/>
                <a:chOff x="2715768" y="1997386"/>
                <a:chExt cx="269330" cy="224564"/>
              </a:xfrm>
            </p:grpSpPr>
            <p:sp>
              <p:nvSpPr>
                <p:cNvPr id="191" name="Google Shape;1218;p43">
                  <a:extLst>
                    <a:ext uri="{FF2B5EF4-FFF2-40B4-BE49-F238E27FC236}">
                      <a16:creationId xmlns:a16="http://schemas.microsoft.com/office/drawing/2014/main" id="{41BB5F04-E898-44EC-B4BB-43C76FC9A611}"/>
                    </a:ext>
                  </a:extLst>
                </p:cNvPr>
                <p:cNvSpPr/>
                <p:nvPr/>
              </p:nvSpPr>
              <p:spPr>
                <a:xfrm>
                  <a:off x="2868233" y="1997386"/>
                  <a:ext cx="116866" cy="11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9" y="947"/>
                      </a:moveTo>
                      <a:cubicBezTo>
                        <a:pt x="1938" y="947"/>
                        <a:pt x="2145" y="1036"/>
                        <a:pt x="2300" y="1210"/>
                      </a:cubicBezTo>
                      <a:cubicBezTo>
                        <a:pt x="2597" y="1536"/>
                        <a:pt x="2597" y="2038"/>
                        <a:pt x="2272" y="2328"/>
                      </a:cubicBezTo>
                      <a:cubicBezTo>
                        <a:pt x="2120" y="2466"/>
                        <a:pt x="1930" y="2534"/>
                        <a:pt x="1741" y="2534"/>
                      </a:cubicBezTo>
                      <a:cubicBezTo>
                        <a:pt x="1524" y="2534"/>
                        <a:pt x="1309" y="2445"/>
                        <a:pt x="1154" y="2271"/>
                      </a:cubicBezTo>
                      <a:cubicBezTo>
                        <a:pt x="857" y="1946"/>
                        <a:pt x="885" y="1444"/>
                        <a:pt x="1211" y="1154"/>
                      </a:cubicBezTo>
                      <a:cubicBezTo>
                        <a:pt x="1362" y="1015"/>
                        <a:pt x="1546" y="947"/>
                        <a:pt x="1729" y="947"/>
                      </a:cubicBezTo>
                      <a:close/>
                      <a:moveTo>
                        <a:pt x="1621" y="1"/>
                      </a:moveTo>
                      <a:cubicBezTo>
                        <a:pt x="1656" y="1"/>
                        <a:pt x="1656" y="29"/>
                        <a:pt x="1656" y="29"/>
                      </a:cubicBezTo>
                      <a:cubicBezTo>
                        <a:pt x="1684" y="177"/>
                        <a:pt x="1593" y="354"/>
                        <a:pt x="1444" y="383"/>
                      </a:cubicBezTo>
                      <a:cubicBezTo>
                        <a:pt x="1423" y="387"/>
                        <a:pt x="1402" y="389"/>
                        <a:pt x="1382" y="389"/>
                      </a:cubicBezTo>
                      <a:cubicBezTo>
                        <a:pt x="1235" y="389"/>
                        <a:pt x="1121" y="280"/>
                        <a:pt x="1090" y="149"/>
                      </a:cubicBezTo>
                      <a:lnTo>
                        <a:pt x="1090" y="121"/>
                      </a:lnTo>
                      <a:cubicBezTo>
                        <a:pt x="977" y="149"/>
                        <a:pt x="885" y="206"/>
                        <a:pt x="800" y="269"/>
                      </a:cubicBezTo>
                      <a:cubicBezTo>
                        <a:pt x="800" y="269"/>
                        <a:pt x="800" y="298"/>
                        <a:pt x="828" y="298"/>
                      </a:cubicBezTo>
                      <a:cubicBezTo>
                        <a:pt x="913" y="418"/>
                        <a:pt x="913" y="595"/>
                        <a:pt x="800" y="708"/>
                      </a:cubicBezTo>
                      <a:cubicBezTo>
                        <a:pt x="744" y="751"/>
                        <a:pt x="676" y="774"/>
                        <a:pt x="610" y="774"/>
                      </a:cubicBezTo>
                      <a:cubicBezTo>
                        <a:pt x="535" y="774"/>
                        <a:pt x="463" y="744"/>
                        <a:pt x="418" y="680"/>
                      </a:cubicBezTo>
                      <a:cubicBezTo>
                        <a:pt x="383" y="680"/>
                        <a:pt x="383" y="651"/>
                        <a:pt x="383" y="651"/>
                      </a:cubicBezTo>
                      <a:cubicBezTo>
                        <a:pt x="326" y="736"/>
                        <a:pt x="270" y="828"/>
                        <a:pt x="206" y="913"/>
                      </a:cubicBezTo>
                      <a:cubicBezTo>
                        <a:pt x="206" y="913"/>
                        <a:pt x="241" y="913"/>
                        <a:pt x="241" y="948"/>
                      </a:cubicBezTo>
                      <a:cubicBezTo>
                        <a:pt x="383" y="977"/>
                        <a:pt x="475" y="1154"/>
                        <a:pt x="418" y="1302"/>
                      </a:cubicBezTo>
                      <a:cubicBezTo>
                        <a:pt x="390" y="1415"/>
                        <a:pt x="272" y="1496"/>
                        <a:pt x="154" y="1496"/>
                      </a:cubicBezTo>
                      <a:cubicBezTo>
                        <a:pt x="124" y="1496"/>
                        <a:pt x="93" y="1491"/>
                        <a:pt x="64" y="1479"/>
                      </a:cubicBezTo>
                      <a:lnTo>
                        <a:pt x="29" y="1479"/>
                      </a:lnTo>
                      <a:cubicBezTo>
                        <a:pt x="29" y="1564"/>
                        <a:pt x="1" y="1684"/>
                        <a:pt x="29" y="1797"/>
                      </a:cubicBezTo>
                      <a:lnTo>
                        <a:pt x="64" y="1797"/>
                      </a:lnTo>
                      <a:cubicBezTo>
                        <a:pt x="89" y="1788"/>
                        <a:pt x="113" y="1783"/>
                        <a:pt x="138" y="1783"/>
                      </a:cubicBezTo>
                      <a:cubicBezTo>
                        <a:pt x="254" y="1783"/>
                        <a:pt x="359" y="1887"/>
                        <a:pt x="383" y="2010"/>
                      </a:cubicBezTo>
                      <a:cubicBezTo>
                        <a:pt x="418" y="2151"/>
                        <a:pt x="326" y="2300"/>
                        <a:pt x="178" y="2328"/>
                      </a:cubicBezTo>
                      <a:lnTo>
                        <a:pt x="149" y="2363"/>
                      </a:lnTo>
                      <a:cubicBezTo>
                        <a:pt x="178" y="2448"/>
                        <a:pt x="241" y="2569"/>
                        <a:pt x="298" y="2653"/>
                      </a:cubicBezTo>
                      <a:cubicBezTo>
                        <a:pt x="298" y="2653"/>
                        <a:pt x="298" y="2625"/>
                        <a:pt x="326" y="2625"/>
                      </a:cubicBezTo>
                      <a:cubicBezTo>
                        <a:pt x="378" y="2573"/>
                        <a:pt x="441" y="2550"/>
                        <a:pt x="502" y="2550"/>
                      </a:cubicBezTo>
                      <a:cubicBezTo>
                        <a:pt x="582" y="2550"/>
                        <a:pt x="660" y="2589"/>
                        <a:pt x="708" y="2653"/>
                      </a:cubicBezTo>
                      <a:cubicBezTo>
                        <a:pt x="828" y="2774"/>
                        <a:pt x="828" y="2951"/>
                        <a:pt x="708" y="3035"/>
                      </a:cubicBezTo>
                      <a:lnTo>
                        <a:pt x="680" y="3071"/>
                      </a:lnTo>
                      <a:cubicBezTo>
                        <a:pt x="772" y="3156"/>
                        <a:pt x="857" y="3212"/>
                        <a:pt x="949" y="3276"/>
                      </a:cubicBezTo>
                      <a:cubicBezTo>
                        <a:pt x="949" y="3248"/>
                        <a:pt x="949" y="3248"/>
                        <a:pt x="977" y="3212"/>
                      </a:cubicBezTo>
                      <a:cubicBezTo>
                        <a:pt x="1000" y="3100"/>
                        <a:pt x="1116" y="3018"/>
                        <a:pt x="1238" y="3018"/>
                      </a:cubicBezTo>
                      <a:cubicBezTo>
                        <a:pt x="1269" y="3018"/>
                        <a:pt x="1300" y="3024"/>
                        <a:pt x="1331" y="3035"/>
                      </a:cubicBezTo>
                      <a:cubicBezTo>
                        <a:pt x="1479" y="3099"/>
                        <a:pt x="1536" y="3248"/>
                        <a:pt x="1508" y="3389"/>
                      </a:cubicBezTo>
                      <a:cubicBezTo>
                        <a:pt x="1508" y="3425"/>
                        <a:pt x="1508" y="3425"/>
                        <a:pt x="1479" y="3453"/>
                      </a:cubicBezTo>
                      <a:lnTo>
                        <a:pt x="1833" y="3453"/>
                      </a:lnTo>
                      <a:cubicBezTo>
                        <a:pt x="1833" y="3453"/>
                        <a:pt x="1833" y="3425"/>
                        <a:pt x="1798" y="3425"/>
                      </a:cubicBezTo>
                      <a:cubicBezTo>
                        <a:pt x="1769" y="3276"/>
                        <a:pt x="1890" y="3127"/>
                        <a:pt x="2038" y="3071"/>
                      </a:cubicBezTo>
                      <a:cubicBezTo>
                        <a:pt x="2056" y="3067"/>
                        <a:pt x="2074" y="3065"/>
                        <a:pt x="2091" y="3065"/>
                      </a:cubicBezTo>
                      <a:cubicBezTo>
                        <a:pt x="2219" y="3065"/>
                        <a:pt x="2332" y="3173"/>
                        <a:pt x="2364" y="3304"/>
                      </a:cubicBezTo>
                      <a:lnTo>
                        <a:pt x="2364" y="3333"/>
                      </a:lnTo>
                      <a:cubicBezTo>
                        <a:pt x="2477" y="3304"/>
                        <a:pt x="2569" y="3248"/>
                        <a:pt x="2682" y="3184"/>
                      </a:cubicBezTo>
                      <a:cubicBezTo>
                        <a:pt x="2654" y="3184"/>
                        <a:pt x="2654" y="3184"/>
                        <a:pt x="2654" y="3156"/>
                      </a:cubicBezTo>
                      <a:cubicBezTo>
                        <a:pt x="2540" y="3035"/>
                        <a:pt x="2540" y="2859"/>
                        <a:pt x="2654" y="2774"/>
                      </a:cubicBezTo>
                      <a:cubicBezTo>
                        <a:pt x="2714" y="2714"/>
                        <a:pt x="2788" y="2683"/>
                        <a:pt x="2862" y="2683"/>
                      </a:cubicBezTo>
                      <a:cubicBezTo>
                        <a:pt x="2937" y="2683"/>
                        <a:pt x="3011" y="2714"/>
                        <a:pt x="3071" y="2774"/>
                      </a:cubicBezTo>
                      <a:cubicBezTo>
                        <a:pt x="3071" y="2802"/>
                        <a:pt x="3071" y="2802"/>
                        <a:pt x="3099" y="2830"/>
                      </a:cubicBezTo>
                      <a:cubicBezTo>
                        <a:pt x="3156" y="2717"/>
                        <a:pt x="3213" y="2625"/>
                        <a:pt x="3276" y="2540"/>
                      </a:cubicBezTo>
                      <a:cubicBezTo>
                        <a:pt x="3248" y="2540"/>
                        <a:pt x="3248" y="2540"/>
                        <a:pt x="3213" y="2505"/>
                      </a:cubicBezTo>
                      <a:cubicBezTo>
                        <a:pt x="3071" y="2477"/>
                        <a:pt x="2979" y="2300"/>
                        <a:pt x="3036" y="2151"/>
                      </a:cubicBezTo>
                      <a:cubicBezTo>
                        <a:pt x="3086" y="2039"/>
                        <a:pt x="3191" y="1957"/>
                        <a:pt x="3303" y="1957"/>
                      </a:cubicBezTo>
                      <a:cubicBezTo>
                        <a:pt x="3331" y="1957"/>
                        <a:pt x="3360" y="1963"/>
                        <a:pt x="3389" y="1974"/>
                      </a:cubicBezTo>
                      <a:cubicBezTo>
                        <a:pt x="3425" y="1974"/>
                        <a:pt x="3425" y="1974"/>
                        <a:pt x="3453" y="2010"/>
                      </a:cubicBezTo>
                      <a:lnTo>
                        <a:pt x="3453" y="1656"/>
                      </a:lnTo>
                      <a:cubicBezTo>
                        <a:pt x="3453" y="1656"/>
                        <a:pt x="3425" y="1656"/>
                        <a:pt x="3425" y="1684"/>
                      </a:cubicBezTo>
                      <a:cubicBezTo>
                        <a:pt x="3407" y="1687"/>
                        <a:pt x="3390" y="1688"/>
                        <a:pt x="3373" y="1688"/>
                      </a:cubicBezTo>
                      <a:cubicBezTo>
                        <a:pt x="3220" y="1688"/>
                        <a:pt x="3097" y="1578"/>
                        <a:pt x="3071" y="1444"/>
                      </a:cubicBezTo>
                      <a:cubicBezTo>
                        <a:pt x="3036" y="1302"/>
                        <a:pt x="3128" y="1154"/>
                        <a:pt x="3276" y="1125"/>
                      </a:cubicBezTo>
                      <a:cubicBezTo>
                        <a:pt x="3305" y="1090"/>
                        <a:pt x="3305" y="1090"/>
                        <a:pt x="3333" y="1090"/>
                      </a:cubicBezTo>
                      <a:cubicBezTo>
                        <a:pt x="3276" y="1005"/>
                        <a:pt x="3248" y="885"/>
                        <a:pt x="3156" y="800"/>
                      </a:cubicBezTo>
                      <a:lnTo>
                        <a:pt x="3156" y="828"/>
                      </a:lnTo>
                      <a:cubicBezTo>
                        <a:pt x="3104" y="880"/>
                        <a:pt x="3041" y="903"/>
                        <a:pt x="2978" y="903"/>
                      </a:cubicBezTo>
                      <a:cubicBezTo>
                        <a:pt x="2894" y="903"/>
                        <a:pt x="2810" y="864"/>
                        <a:pt x="2746" y="800"/>
                      </a:cubicBezTo>
                      <a:cubicBezTo>
                        <a:pt x="2625" y="680"/>
                        <a:pt x="2654" y="503"/>
                        <a:pt x="2774" y="418"/>
                      </a:cubicBezTo>
                      <a:cubicBezTo>
                        <a:pt x="2774" y="383"/>
                        <a:pt x="2774" y="383"/>
                        <a:pt x="2802" y="383"/>
                      </a:cubicBezTo>
                      <a:cubicBezTo>
                        <a:pt x="2717" y="326"/>
                        <a:pt x="2597" y="241"/>
                        <a:pt x="2505" y="206"/>
                      </a:cubicBezTo>
                      <a:lnTo>
                        <a:pt x="2505" y="241"/>
                      </a:lnTo>
                      <a:cubicBezTo>
                        <a:pt x="2460" y="354"/>
                        <a:pt x="2357" y="435"/>
                        <a:pt x="2242" y="435"/>
                      </a:cubicBezTo>
                      <a:cubicBezTo>
                        <a:pt x="2212" y="435"/>
                        <a:pt x="2182" y="429"/>
                        <a:pt x="2151" y="418"/>
                      </a:cubicBezTo>
                      <a:cubicBezTo>
                        <a:pt x="2010" y="354"/>
                        <a:pt x="1918" y="206"/>
                        <a:pt x="1946" y="64"/>
                      </a:cubicBezTo>
                      <a:cubicBezTo>
                        <a:pt x="1946" y="29"/>
                        <a:pt x="1975" y="29"/>
                        <a:pt x="1975" y="29"/>
                      </a:cubicBezTo>
                      <a:cubicBezTo>
                        <a:pt x="1861" y="1"/>
                        <a:pt x="1741" y="1"/>
                        <a:pt x="1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" name="Google Shape;1219;p43">
                  <a:extLst>
                    <a:ext uri="{FF2B5EF4-FFF2-40B4-BE49-F238E27FC236}">
                      <a16:creationId xmlns:a16="http://schemas.microsoft.com/office/drawing/2014/main" id="{DCFF9EAA-79AC-40DB-9DF7-7DAF7C57B7DE}"/>
                    </a:ext>
                  </a:extLst>
                </p:cNvPr>
                <p:cNvSpPr/>
                <p:nvPr/>
              </p:nvSpPr>
              <p:spPr>
                <a:xfrm>
                  <a:off x="2888365" y="2020360"/>
                  <a:ext cx="77821" cy="7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2095" extrusionOk="0">
                      <a:moveTo>
                        <a:pt x="1118" y="57"/>
                      </a:moveTo>
                      <a:cubicBezTo>
                        <a:pt x="1415" y="57"/>
                        <a:pt x="1677" y="178"/>
                        <a:pt x="1854" y="383"/>
                      </a:cubicBezTo>
                      <a:cubicBezTo>
                        <a:pt x="2236" y="800"/>
                        <a:pt x="2207" y="1416"/>
                        <a:pt x="1797" y="1798"/>
                      </a:cubicBezTo>
                      <a:cubicBezTo>
                        <a:pt x="1620" y="1946"/>
                        <a:pt x="1380" y="2038"/>
                        <a:pt x="1146" y="2038"/>
                      </a:cubicBezTo>
                      <a:cubicBezTo>
                        <a:pt x="884" y="2038"/>
                        <a:pt x="616" y="1918"/>
                        <a:pt x="410" y="1713"/>
                      </a:cubicBezTo>
                      <a:cubicBezTo>
                        <a:pt x="57" y="1295"/>
                        <a:pt x="85" y="680"/>
                        <a:pt x="467" y="326"/>
                      </a:cubicBezTo>
                      <a:cubicBezTo>
                        <a:pt x="644" y="149"/>
                        <a:pt x="884" y="57"/>
                        <a:pt x="1118" y="57"/>
                      </a:cubicBezTo>
                      <a:close/>
                      <a:moveTo>
                        <a:pt x="1118" y="1"/>
                      </a:moveTo>
                      <a:cubicBezTo>
                        <a:pt x="884" y="1"/>
                        <a:pt x="616" y="93"/>
                        <a:pt x="439" y="269"/>
                      </a:cubicBezTo>
                      <a:cubicBezTo>
                        <a:pt x="0" y="652"/>
                        <a:pt x="0" y="1331"/>
                        <a:pt x="382" y="1741"/>
                      </a:cubicBezTo>
                      <a:cubicBezTo>
                        <a:pt x="587" y="1974"/>
                        <a:pt x="849" y="2095"/>
                        <a:pt x="1146" y="2095"/>
                      </a:cubicBezTo>
                      <a:cubicBezTo>
                        <a:pt x="1415" y="2095"/>
                        <a:pt x="1648" y="2003"/>
                        <a:pt x="1854" y="1826"/>
                      </a:cubicBezTo>
                      <a:cubicBezTo>
                        <a:pt x="2264" y="1444"/>
                        <a:pt x="2299" y="800"/>
                        <a:pt x="1910" y="354"/>
                      </a:cubicBezTo>
                      <a:cubicBezTo>
                        <a:pt x="1705" y="149"/>
                        <a:pt x="1415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3" name="Google Shape;1220;p43">
                  <a:extLst>
                    <a:ext uri="{FF2B5EF4-FFF2-40B4-BE49-F238E27FC236}">
                      <a16:creationId xmlns:a16="http://schemas.microsoft.com/office/drawing/2014/main" id="{8EA65467-EDD7-4B08-B107-A42ED87DA017}"/>
                    </a:ext>
                  </a:extLst>
                </p:cNvPr>
                <p:cNvSpPr/>
                <p:nvPr/>
              </p:nvSpPr>
              <p:spPr>
                <a:xfrm>
                  <a:off x="2715768" y="2042387"/>
                  <a:ext cx="179562" cy="179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5307" extrusionOk="0">
                      <a:moveTo>
                        <a:pt x="2625" y="861"/>
                      </a:moveTo>
                      <a:cubicBezTo>
                        <a:pt x="3132" y="861"/>
                        <a:pt x="3636" y="1078"/>
                        <a:pt x="3976" y="1500"/>
                      </a:cubicBezTo>
                      <a:cubicBezTo>
                        <a:pt x="4627" y="2271"/>
                        <a:pt x="4535" y="3389"/>
                        <a:pt x="3799" y="4040"/>
                      </a:cubicBezTo>
                      <a:cubicBezTo>
                        <a:pt x="3475" y="4312"/>
                        <a:pt x="3075" y="4447"/>
                        <a:pt x="2675" y="4447"/>
                      </a:cubicBezTo>
                      <a:cubicBezTo>
                        <a:pt x="2168" y="4447"/>
                        <a:pt x="1659" y="4230"/>
                        <a:pt x="1295" y="3799"/>
                      </a:cubicBezTo>
                      <a:cubicBezTo>
                        <a:pt x="644" y="3064"/>
                        <a:pt x="736" y="1918"/>
                        <a:pt x="1472" y="1295"/>
                      </a:cubicBezTo>
                      <a:cubicBezTo>
                        <a:pt x="1801" y="1004"/>
                        <a:pt x="2214" y="861"/>
                        <a:pt x="2625" y="861"/>
                      </a:cubicBezTo>
                      <a:close/>
                      <a:moveTo>
                        <a:pt x="2590" y="1"/>
                      </a:moveTo>
                      <a:lnTo>
                        <a:pt x="2590" y="29"/>
                      </a:lnTo>
                      <a:cubicBezTo>
                        <a:pt x="2653" y="262"/>
                        <a:pt x="2476" y="503"/>
                        <a:pt x="2236" y="559"/>
                      </a:cubicBezTo>
                      <a:cubicBezTo>
                        <a:pt x="2217" y="562"/>
                        <a:pt x="2198" y="563"/>
                        <a:pt x="2179" y="563"/>
                      </a:cubicBezTo>
                      <a:cubicBezTo>
                        <a:pt x="1966" y="563"/>
                        <a:pt x="1767" y="420"/>
                        <a:pt x="1741" y="206"/>
                      </a:cubicBezTo>
                      <a:lnTo>
                        <a:pt x="1741" y="149"/>
                      </a:lnTo>
                      <a:cubicBezTo>
                        <a:pt x="1564" y="206"/>
                        <a:pt x="1415" y="262"/>
                        <a:pt x="1267" y="354"/>
                      </a:cubicBezTo>
                      <a:cubicBezTo>
                        <a:pt x="1267" y="383"/>
                        <a:pt x="1295" y="383"/>
                        <a:pt x="1295" y="383"/>
                      </a:cubicBezTo>
                      <a:cubicBezTo>
                        <a:pt x="1472" y="588"/>
                        <a:pt x="1444" y="856"/>
                        <a:pt x="1267" y="998"/>
                      </a:cubicBezTo>
                      <a:cubicBezTo>
                        <a:pt x="1188" y="1077"/>
                        <a:pt x="1086" y="1115"/>
                        <a:pt x="983" y="1115"/>
                      </a:cubicBezTo>
                      <a:cubicBezTo>
                        <a:pt x="855" y="1115"/>
                        <a:pt x="727" y="1055"/>
                        <a:pt x="644" y="941"/>
                      </a:cubicBezTo>
                      <a:cubicBezTo>
                        <a:pt x="616" y="941"/>
                        <a:pt x="616" y="941"/>
                        <a:pt x="616" y="913"/>
                      </a:cubicBezTo>
                      <a:cubicBezTo>
                        <a:pt x="503" y="1062"/>
                        <a:pt x="411" y="1175"/>
                        <a:pt x="326" y="1323"/>
                      </a:cubicBezTo>
                      <a:cubicBezTo>
                        <a:pt x="354" y="1323"/>
                        <a:pt x="354" y="1352"/>
                        <a:pt x="382" y="1352"/>
                      </a:cubicBezTo>
                      <a:cubicBezTo>
                        <a:pt x="588" y="1444"/>
                        <a:pt x="708" y="1677"/>
                        <a:pt x="644" y="1918"/>
                      </a:cubicBezTo>
                      <a:cubicBezTo>
                        <a:pt x="579" y="2098"/>
                        <a:pt x="425" y="2210"/>
                        <a:pt x="248" y="2210"/>
                      </a:cubicBezTo>
                      <a:cubicBezTo>
                        <a:pt x="195" y="2210"/>
                        <a:pt x="140" y="2200"/>
                        <a:pt x="85" y="2179"/>
                      </a:cubicBezTo>
                      <a:cubicBezTo>
                        <a:pt x="57" y="2179"/>
                        <a:pt x="57" y="2151"/>
                        <a:pt x="29" y="2151"/>
                      </a:cubicBezTo>
                      <a:cubicBezTo>
                        <a:pt x="0" y="2328"/>
                        <a:pt x="0" y="2505"/>
                        <a:pt x="0" y="2653"/>
                      </a:cubicBezTo>
                      <a:lnTo>
                        <a:pt x="57" y="2653"/>
                      </a:lnTo>
                      <a:cubicBezTo>
                        <a:pt x="77" y="2651"/>
                        <a:pt x="96" y="2650"/>
                        <a:pt x="116" y="2650"/>
                      </a:cubicBezTo>
                      <a:cubicBezTo>
                        <a:pt x="325" y="2650"/>
                        <a:pt x="508" y="2787"/>
                        <a:pt x="559" y="3007"/>
                      </a:cubicBezTo>
                      <a:cubicBezTo>
                        <a:pt x="588" y="3241"/>
                        <a:pt x="439" y="3474"/>
                        <a:pt x="206" y="3509"/>
                      </a:cubicBezTo>
                      <a:lnTo>
                        <a:pt x="149" y="3509"/>
                      </a:lnTo>
                      <a:cubicBezTo>
                        <a:pt x="206" y="3686"/>
                        <a:pt x="290" y="3828"/>
                        <a:pt x="382" y="4005"/>
                      </a:cubicBezTo>
                      <a:cubicBezTo>
                        <a:pt x="382" y="3976"/>
                        <a:pt x="411" y="3976"/>
                        <a:pt x="411" y="3948"/>
                      </a:cubicBezTo>
                      <a:cubicBezTo>
                        <a:pt x="488" y="3883"/>
                        <a:pt x="587" y="3852"/>
                        <a:pt x="688" y="3852"/>
                      </a:cubicBezTo>
                      <a:cubicBezTo>
                        <a:pt x="818" y="3852"/>
                        <a:pt x="949" y="3905"/>
                        <a:pt x="1033" y="4005"/>
                      </a:cubicBezTo>
                      <a:cubicBezTo>
                        <a:pt x="1175" y="4181"/>
                        <a:pt x="1175" y="4479"/>
                        <a:pt x="970" y="4627"/>
                      </a:cubicBezTo>
                      <a:lnTo>
                        <a:pt x="941" y="4655"/>
                      </a:lnTo>
                      <a:cubicBezTo>
                        <a:pt x="1062" y="4776"/>
                        <a:pt x="1210" y="4889"/>
                        <a:pt x="1352" y="4981"/>
                      </a:cubicBezTo>
                      <a:cubicBezTo>
                        <a:pt x="1352" y="4953"/>
                        <a:pt x="1387" y="4924"/>
                        <a:pt x="1387" y="4889"/>
                      </a:cubicBezTo>
                      <a:cubicBezTo>
                        <a:pt x="1431" y="4731"/>
                        <a:pt x="1597" y="4627"/>
                        <a:pt x="1781" y="4627"/>
                      </a:cubicBezTo>
                      <a:cubicBezTo>
                        <a:pt x="1835" y="4627"/>
                        <a:pt x="1891" y="4636"/>
                        <a:pt x="1946" y="4655"/>
                      </a:cubicBezTo>
                      <a:cubicBezTo>
                        <a:pt x="2151" y="4712"/>
                        <a:pt x="2271" y="4981"/>
                        <a:pt x="2208" y="5214"/>
                      </a:cubicBezTo>
                      <a:cubicBezTo>
                        <a:pt x="2208" y="5214"/>
                        <a:pt x="2179" y="5243"/>
                        <a:pt x="2179" y="5278"/>
                      </a:cubicBezTo>
                      <a:cubicBezTo>
                        <a:pt x="2356" y="5306"/>
                        <a:pt x="2533" y="5306"/>
                        <a:pt x="2710" y="5306"/>
                      </a:cubicBezTo>
                      <a:cubicBezTo>
                        <a:pt x="2682" y="5306"/>
                        <a:pt x="2682" y="5278"/>
                        <a:pt x="2682" y="5243"/>
                      </a:cubicBezTo>
                      <a:cubicBezTo>
                        <a:pt x="2625" y="5009"/>
                        <a:pt x="2802" y="4776"/>
                        <a:pt x="3035" y="4747"/>
                      </a:cubicBezTo>
                      <a:cubicBezTo>
                        <a:pt x="3058" y="4744"/>
                        <a:pt x="3081" y="4742"/>
                        <a:pt x="3104" y="4742"/>
                      </a:cubicBezTo>
                      <a:cubicBezTo>
                        <a:pt x="3314" y="4742"/>
                        <a:pt x="3512" y="4884"/>
                        <a:pt x="3538" y="5101"/>
                      </a:cubicBezTo>
                      <a:lnTo>
                        <a:pt x="3538" y="5158"/>
                      </a:lnTo>
                      <a:cubicBezTo>
                        <a:pt x="3714" y="5129"/>
                        <a:pt x="3863" y="5037"/>
                        <a:pt x="4005" y="4953"/>
                      </a:cubicBezTo>
                      <a:cubicBezTo>
                        <a:pt x="4005" y="4924"/>
                        <a:pt x="3976" y="4924"/>
                        <a:pt x="3976" y="4889"/>
                      </a:cubicBezTo>
                      <a:cubicBezTo>
                        <a:pt x="3799" y="4712"/>
                        <a:pt x="3828" y="4450"/>
                        <a:pt x="4005" y="4273"/>
                      </a:cubicBezTo>
                      <a:cubicBezTo>
                        <a:pt x="4081" y="4209"/>
                        <a:pt x="4181" y="4178"/>
                        <a:pt x="4282" y="4178"/>
                      </a:cubicBezTo>
                      <a:cubicBezTo>
                        <a:pt x="4412" y="4178"/>
                        <a:pt x="4543" y="4230"/>
                        <a:pt x="4627" y="4330"/>
                      </a:cubicBezTo>
                      <a:cubicBezTo>
                        <a:pt x="4655" y="4358"/>
                        <a:pt x="4655" y="4358"/>
                        <a:pt x="4684" y="4394"/>
                      </a:cubicBezTo>
                      <a:cubicBezTo>
                        <a:pt x="4776" y="4273"/>
                        <a:pt x="4889" y="4125"/>
                        <a:pt x="4981" y="3948"/>
                      </a:cubicBezTo>
                      <a:lnTo>
                        <a:pt x="4889" y="3948"/>
                      </a:lnTo>
                      <a:cubicBezTo>
                        <a:pt x="4684" y="3863"/>
                        <a:pt x="4570" y="3594"/>
                        <a:pt x="4627" y="3389"/>
                      </a:cubicBezTo>
                      <a:cubicBezTo>
                        <a:pt x="4693" y="3206"/>
                        <a:pt x="4855" y="3093"/>
                        <a:pt x="5034" y="3093"/>
                      </a:cubicBezTo>
                      <a:cubicBezTo>
                        <a:pt x="5084" y="3093"/>
                        <a:pt x="5135" y="3102"/>
                        <a:pt x="5186" y="3120"/>
                      </a:cubicBezTo>
                      <a:cubicBezTo>
                        <a:pt x="5214" y="3120"/>
                        <a:pt x="5243" y="3120"/>
                        <a:pt x="5243" y="3156"/>
                      </a:cubicBezTo>
                      <a:cubicBezTo>
                        <a:pt x="5278" y="2979"/>
                        <a:pt x="5306" y="2802"/>
                        <a:pt x="5306" y="2625"/>
                      </a:cubicBezTo>
                      <a:cubicBezTo>
                        <a:pt x="5278" y="2625"/>
                        <a:pt x="5243" y="2625"/>
                        <a:pt x="5214" y="2653"/>
                      </a:cubicBezTo>
                      <a:cubicBezTo>
                        <a:pt x="5195" y="2656"/>
                        <a:pt x="5177" y="2657"/>
                        <a:pt x="5158" y="2657"/>
                      </a:cubicBezTo>
                      <a:cubicBezTo>
                        <a:pt x="4948" y="2657"/>
                        <a:pt x="4770" y="2512"/>
                        <a:pt x="4712" y="2271"/>
                      </a:cubicBezTo>
                      <a:cubicBezTo>
                        <a:pt x="4684" y="2031"/>
                        <a:pt x="4832" y="1826"/>
                        <a:pt x="5066" y="1769"/>
                      </a:cubicBezTo>
                      <a:lnTo>
                        <a:pt x="5129" y="1769"/>
                      </a:lnTo>
                      <a:cubicBezTo>
                        <a:pt x="5066" y="1592"/>
                        <a:pt x="4981" y="1444"/>
                        <a:pt x="4889" y="1295"/>
                      </a:cubicBezTo>
                      <a:lnTo>
                        <a:pt x="4861" y="1323"/>
                      </a:lnTo>
                      <a:cubicBezTo>
                        <a:pt x="4779" y="1405"/>
                        <a:pt x="4674" y="1443"/>
                        <a:pt x="4569" y="1443"/>
                      </a:cubicBezTo>
                      <a:cubicBezTo>
                        <a:pt x="4447" y="1443"/>
                        <a:pt x="4325" y="1391"/>
                        <a:pt x="4245" y="1295"/>
                      </a:cubicBezTo>
                      <a:cubicBezTo>
                        <a:pt x="4096" y="1090"/>
                        <a:pt x="4096" y="821"/>
                        <a:pt x="4302" y="680"/>
                      </a:cubicBezTo>
                      <a:cubicBezTo>
                        <a:pt x="4302" y="644"/>
                        <a:pt x="4330" y="644"/>
                        <a:pt x="4330" y="616"/>
                      </a:cubicBezTo>
                      <a:cubicBezTo>
                        <a:pt x="4217" y="531"/>
                        <a:pt x="4068" y="411"/>
                        <a:pt x="3920" y="326"/>
                      </a:cubicBezTo>
                      <a:cubicBezTo>
                        <a:pt x="3891" y="354"/>
                        <a:pt x="3891" y="354"/>
                        <a:pt x="3891" y="383"/>
                      </a:cubicBezTo>
                      <a:cubicBezTo>
                        <a:pt x="3842" y="563"/>
                        <a:pt x="3675" y="675"/>
                        <a:pt x="3494" y="675"/>
                      </a:cubicBezTo>
                      <a:cubicBezTo>
                        <a:pt x="3441" y="675"/>
                        <a:pt x="3386" y="665"/>
                        <a:pt x="3332" y="644"/>
                      </a:cubicBezTo>
                      <a:cubicBezTo>
                        <a:pt x="3120" y="559"/>
                        <a:pt x="2979" y="326"/>
                        <a:pt x="3064" y="85"/>
                      </a:cubicBezTo>
                      <a:cubicBezTo>
                        <a:pt x="3064" y="57"/>
                        <a:pt x="3092" y="57"/>
                        <a:pt x="3092" y="29"/>
                      </a:cubicBezTo>
                      <a:cubicBezTo>
                        <a:pt x="2915" y="1"/>
                        <a:pt x="2738" y="1"/>
                        <a:pt x="25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4" name="Google Shape;1221;p43">
                  <a:extLst>
                    <a:ext uri="{FF2B5EF4-FFF2-40B4-BE49-F238E27FC236}">
                      <a16:creationId xmlns:a16="http://schemas.microsoft.com/office/drawing/2014/main" id="{F00E2CFB-01C7-4D94-8E99-623B9C0DD5DD}"/>
                    </a:ext>
                  </a:extLst>
                </p:cNvPr>
                <p:cNvSpPr/>
                <p:nvPr/>
              </p:nvSpPr>
              <p:spPr>
                <a:xfrm>
                  <a:off x="2726765" y="2063061"/>
                  <a:ext cx="156588" cy="138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8" h="4083" extrusionOk="0">
                      <a:moveTo>
                        <a:pt x="2326" y="675"/>
                      </a:moveTo>
                      <a:cubicBezTo>
                        <a:pt x="2813" y="675"/>
                        <a:pt x="3291" y="946"/>
                        <a:pt x="3538" y="1420"/>
                      </a:cubicBezTo>
                      <a:cubicBezTo>
                        <a:pt x="3856" y="2099"/>
                        <a:pt x="3623" y="2927"/>
                        <a:pt x="2944" y="3280"/>
                      </a:cubicBezTo>
                      <a:cubicBezTo>
                        <a:pt x="2749" y="3374"/>
                        <a:pt x="2545" y="3418"/>
                        <a:pt x="2345" y="3418"/>
                      </a:cubicBezTo>
                      <a:cubicBezTo>
                        <a:pt x="1847" y="3418"/>
                        <a:pt x="1371" y="3142"/>
                        <a:pt x="1119" y="2658"/>
                      </a:cubicBezTo>
                      <a:cubicBezTo>
                        <a:pt x="765" y="1979"/>
                        <a:pt x="1027" y="1158"/>
                        <a:pt x="1706" y="833"/>
                      </a:cubicBezTo>
                      <a:cubicBezTo>
                        <a:pt x="1902" y="726"/>
                        <a:pt x="2115" y="675"/>
                        <a:pt x="2326" y="675"/>
                      </a:cubicBezTo>
                      <a:close/>
                      <a:moveTo>
                        <a:pt x="2277" y="0"/>
                      </a:moveTo>
                      <a:cubicBezTo>
                        <a:pt x="1975" y="0"/>
                        <a:pt x="1669" y="68"/>
                        <a:pt x="1380" y="210"/>
                      </a:cubicBezTo>
                      <a:cubicBezTo>
                        <a:pt x="411" y="712"/>
                        <a:pt x="1" y="1950"/>
                        <a:pt x="531" y="2955"/>
                      </a:cubicBezTo>
                      <a:cubicBezTo>
                        <a:pt x="883" y="3668"/>
                        <a:pt x="1609" y="4082"/>
                        <a:pt x="2350" y="4082"/>
                      </a:cubicBezTo>
                      <a:cubicBezTo>
                        <a:pt x="2653" y="4082"/>
                        <a:pt x="2958" y="4013"/>
                        <a:pt x="3241" y="3868"/>
                      </a:cubicBezTo>
                      <a:cubicBezTo>
                        <a:pt x="4245" y="3365"/>
                        <a:pt x="4627" y="2127"/>
                        <a:pt x="4125" y="1130"/>
                      </a:cubicBezTo>
                      <a:cubicBezTo>
                        <a:pt x="3747" y="414"/>
                        <a:pt x="3025" y="0"/>
                        <a:pt x="22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5" name="Google Shape;1222;p43">
                  <a:extLst>
                    <a:ext uri="{FF2B5EF4-FFF2-40B4-BE49-F238E27FC236}">
                      <a16:creationId xmlns:a16="http://schemas.microsoft.com/office/drawing/2014/main" id="{4DC3DCE4-D5DB-4684-9792-799B618DCE8C}"/>
                    </a:ext>
                  </a:extLst>
                </p:cNvPr>
                <p:cNvSpPr/>
                <p:nvPr/>
              </p:nvSpPr>
              <p:spPr>
                <a:xfrm>
                  <a:off x="2748555" y="2076121"/>
                  <a:ext cx="113719" cy="1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3305" extrusionOk="0">
                      <a:moveTo>
                        <a:pt x="1656" y="65"/>
                      </a:moveTo>
                      <a:cubicBezTo>
                        <a:pt x="2243" y="65"/>
                        <a:pt x="2802" y="418"/>
                        <a:pt x="3071" y="949"/>
                      </a:cubicBezTo>
                      <a:cubicBezTo>
                        <a:pt x="3276" y="1331"/>
                        <a:pt x="3304" y="1770"/>
                        <a:pt x="3156" y="2159"/>
                      </a:cubicBezTo>
                      <a:cubicBezTo>
                        <a:pt x="3036" y="2569"/>
                        <a:pt x="2774" y="2894"/>
                        <a:pt x="2392" y="3071"/>
                      </a:cubicBezTo>
                      <a:cubicBezTo>
                        <a:pt x="2187" y="3184"/>
                        <a:pt x="1946" y="3248"/>
                        <a:pt x="1713" y="3248"/>
                      </a:cubicBezTo>
                      <a:cubicBezTo>
                        <a:pt x="1090" y="3248"/>
                        <a:pt x="559" y="2894"/>
                        <a:pt x="269" y="2364"/>
                      </a:cubicBezTo>
                      <a:cubicBezTo>
                        <a:pt x="93" y="1982"/>
                        <a:pt x="64" y="1536"/>
                        <a:pt x="177" y="1154"/>
                      </a:cubicBezTo>
                      <a:cubicBezTo>
                        <a:pt x="298" y="744"/>
                        <a:pt x="595" y="418"/>
                        <a:pt x="949" y="242"/>
                      </a:cubicBezTo>
                      <a:cubicBezTo>
                        <a:pt x="1182" y="121"/>
                        <a:pt x="1415" y="65"/>
                        <a:pt x="1656" y="65"/>
                      </a:cubicBezTo>
                      <a:close/>
                      <a:moveTo>
                        <a:pt x="1656" y="1"/>
                      </a:moveTo>
                      <a:cubicBezTo>
                        <a:pt x="1387" y="1"/>
                        <a:pt x="1154" y="65"/>
                        <a:pt x="913" y="178"/>
                      </a:cubicBezTo>
                      <a:cubicBezTo>
                        <a:pt x="531" y="390"/>
                        <a:pt x="269" y="708"/>
                        <a:pt x="121" y="1126"/>
                      </a:cubicBezTo>
                      <a:cubicBezTo>
                        <a:pt x="1" y="1536"/>
                        <a:pt x="29" y="2010"/>
                        <a:pt x="241" y="2392"/>
                      </a:cubicBezTo>
                      <a:cubicBezTo>
                        <a:pt x="503" y="2951"/>
                        <a:pt x="1062" y="3305"/>
                        <a:pt x="1713" y="3305"/>
                      </a:cubicBezTo>
                      <a:cubicBezTo>
                        <a:pt x="1946" y="3305"/>
                        <a:pt x="2187" y="3248"/>
                        <a:pt x="2420" y="3128"/>
                      </a:cubicBezTo>
                      <a:cubicBezTo>
                        <a:pt x="2802" y="2923"/>
                        <a:pt x="3099" y="2597"/>
                        <a:pt x="3212" y="2187"/>
                      </a:cubicBezTo>
                      <a:cubicBezTo>
                        <a:pt x="3361" y="1770"/>
                        <a:pt x="3333" y="1331"/>
                        <a:pt x="3127" y="921"/>
                      </a:cubicBezTo>
                      <a:cubicBezTo>
                        <a:pt x="2830" y="355"/>
                        <a:pt x="2271" y="1"/>
                        <a:pt x="16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68" name="Google Shape;1223;p43">
                <a:extLst>
                  <a:ext uri="{FF2B5EF4-FFF2-40B4-BE49-F238E27FC236}">
                    <a16:creationId xmlns:a16="http://schemas.microsoft.com/office/drawing/2014/main" id="{CCD2EF03-8587-4714-B921-BED84ED972F5}"/>
                  </a:ext>
                </a:extLst>
              </p:cNvPr>
              <p:cNvSpPr/>
              <p:nvPr/>
            </p:nvSpPr>
            <p:spPr>
              <a:xfrm>
                <a:off x="4145832" y="2621269"/>
                <a:ext cx="174792" cy="149923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Google Shape;1224;p43">
                <a:extLst>
                  <a:ext uri="{FF2B5EF4-FFF2-40B4-BE49-F238E27FC236}">
                    <a16:creationId xmlns:a16="http://schemas.microsoft.com/office/drawing/2014/main" id="{9B0B57E2-9A8B-4158-AF38-04F358757961}"/>
                  </a:ext>
                </a:extLst>
              </p:cNvPr>
              <p:cNvSpPr/>
              <p:nvPr/>
            </p:nvSpPr>
            <p:spPr>
              <a:xfrm>
                <a:off x="4285642" y="2696317"/>
                <a:ext cx="20842" cy="1607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Google Shape;1225;p43">
                <a:extLst>
                  <a:ext uri="{FF2B5EF4-FFF2-40B4-BE49-F238E27FC236}">
                    <a16:creationId xmlns:a16="http://schemas.microsoft.com/office/drawing/2014/main" id="{435CAC4D-A447-406C-9309-2372C4D36BA6}"/>
                  </a:ext>
                </a:extLst>
              </p:cNvPr>
              <p:cNvSpPr/>
              <p:nvPr/>
            </p:nvSpPr>
            <p:spPr>
              <a:xfrm>
                <a:off x="4190834" y="2681226"/>
                <a:ext cx="29978" cy="27068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Google Shape;1226;p43">
                <a:extLst>
                  <a:ext uri="{FF2B5EF4-FFF2-40B4-BE49-F238E27FC236}">
                    <a16:creationId xmlns:a16="http://schemas.microsoft.com/office/drawing/2014/main" id="{626E6404-ADAF-41BB-A5E5-54D61EEE67AD}"/>
                  </a:ext>
                </a:extLst>
              </p:cNvPr>
              <p:cNvSpPr/>
              <p:nvPr/>
            </p:nvSpPr>
            <p:spPr>
              <a:xfrm>
                <a:off x="4174796" y="2659436"/>
                <a:ext cx="18000" cy="6023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Google Shape;1227;p43">
                <a:extLst>
                  <a:ext uri="{FF2B5EF4-FFF2-40B4-BE49-F238E27FC236}">
                    <a16:creationId xmlns:a16="http://schemas.microsoft.com/office/drawing/2014/main" id="{515312B9-D9B9-41AF-83AC-7767B21AE6DD}"/>
                  </a:ext>
                </a:extLst>
              </p:cNvPr>
              <p:cNvSpPr/>
              <p:nvPr/>
            </p:nvSpPr>
            <p:spPr>
              <a:xfrm>
                <a:off x="4205688" y="2639337"/>
                <a:ext cx="22060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Google Shape;1228;p43">
                <a:extLst>
                  <a:ext uri="{FF2B5EF4-FFF2-40B4-BE49-F238E27FC236}">
                    <a16:creationId xmlns:a16="http://schemas.microsoft.com/office/drawing/2014/main" id="{43C83E0B-7F0A-4395-8CB2-857B85A03381}"/>
                  </a:ext>
                </a:extLst>
              </p:cNvPr>
              <p:cNvSpPr/>
              <p:nvPr/>
            </p:nvSpPr>
            <p:spPr>
              <a:xfrm>
                <a:off x="4203759" y="2703253"/>
                <a:ext cx="22060" cy="1894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Google Shape;1229;p43">
                <a:extLst>
                  <a:ext uri="{FF2B5EF4-FFF2-40B4-BE49-F238E27FC236}">
                    <a16:creationId xmlns:a16="http://schemas.microsoft.com/office/drawing/2014/main" id="{65D8311E-E850-4514-8F4D-70AD59F566F3}"/>
                  </a:ext>
                </a:extLst>
              </p:cNvPr>
              <p:cNvSpPr/>
              <p:nvPr/>
            </p:nvSpPr>
            <p:spPr>
              <a:xfrm>
                <a:off x="4161870" y="2671413"/>
                <a:ext cx="15124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Google Shape;1230;p43">
                <a:extLst>
                  <a:ext uri="{FF2B5EF4-FFF2-40B4-BE49-F238E27FC236}">
                    <a16:creationId xmlns:a16="http://schemas.microsoft.com/office/drawing/2014/main" id="{168FC551-8FBE-4A2C-AAF8-8F9472D3C5BF}"/>
                  </a:ext>
                </a:extLst>
              </p:cNvPr>
              <p:cNvSpPr/>
              <p:nvPr/>
            </p:nvSpPr>
            <p:spPr>
              <a:xfrm>
                <a:off x="4277488" y="2717126"/>
                <a:ext cx="18000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Google Shape;1231;p43">
                <a:extLst>
                  <a:ext uri="{FF2B5EF4-FFF2-40B4-BE49-F238E27FC236}">
                    <a16:creationId xmlns:a16="http://schemas.microsoft.com/office/drawing/2014/main" id="{D3D26566-704D-44A4-A6AE-894D108F3932}"/>
                  </a:ext>
                </a:extLst>
              </p:cNvPr>
              <p:cNvSpPr/>
              <p:nvPr/>
            </p:nvSpPr>
            <p:spPr>
              <a:xfrm>
                <a:off x="4262667" y="2646646"/>
                <a:ext cx="29944" cy="7816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Google Shape;1232;p43">
                <a:extLst>
                  <a:ext uri="{FF2B5EF4-FFF2-40B4-BE49-F238E27FC236}">
                    <a16:creationId xmlns:a16="http://schemas.microsoft.com/office/drawing/2014/main" id="{6FD70A21-2610-4EF1-B6A7-A23FB5074968}"/>
                  </a:ext>
                </a:extLst>
              </p:cNvPr>
              <p:cNvSpPr/>
              <p:nvPr/>
            </p:nvSpPr>
            <p:spPr>
              <a:xfrm>
                <a:off x="4296639" y="2663563"/>
                <a:ext cx="10827" cy="1888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Google Shape;1233;p43">
                <a:extLst>
                  <a:ext uri="{FF2B5EF4-FFF2-40B4-BE49-F238E27FC236}">
                    <a16:creationId xmlns:a16="http://schemas.microsoft.com/office/drawing/2014/main" id="{1F740EF7-7949-4660-896E-C163A8A8186C}"/>
                  </a:ext>
                </a:extLst>
              </p:cNvPr>
              <p:cNvSpPr/>
              <p:nvPr/>
            </p:nvSpPr>
            <p:spPr>
              <a:xfrm>
                <a:off x="4239659" y="2671853"/>
                <a:ext cx="23042" cy="2855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Google Shape;1234;p43">
                <a:extLst>
                  <a:ext uri="{FF2B5EF4-FFF2-40B4-BE49-F238E27FC236}">
                    <a16:creationId xmlns:a16="http://schemas.microsoft.com/office/drawing/2014/main" id="{A8383BAF-21FB-43DC-8218-D0FD1D640E13}"/>
                  </a:ext>
                </a:extLst>
              </p:cNvPr>
              <p:cNvSpPr/>
              <p:nvPr/>
            </p:nvSpPr>
            <p:spPr>
              <a:xfrm>
                <a:off x="4234651" y="2704200"/>
                <a:ext cx="6970" cy="1701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180" name="Google Shape;1235;p43">
                <a:extLst>
                  <a:ext uri="{FF2B5EF4-FFF2-40B4-BE49-F238E27FC236}">
                    <a16:creationId xmlns:a16="http://schemas.microsoft.com/office/drawing/2014/main" id="{ABD7B399-628D-4948-9182-B8E8DD611908}"/>
                  </a:ext>
                </a:extLst>
              </p:cNvPr>
              <p:cNvGrpSpPr/>
              <p:nvPr/>
            </p:nvGrpSpPr>
            <p:grpSpPr>
              <a:xfrm>
                <a:off x="3427734" y="2323833"/>
                <a:ext cx="175743" cy="194657"/>
                <a:chOff x="3306034" y="1949508"/>
                <a:chExt cx="175743" cy="194657"/>
              </a:xfrm>
            </p:grpSpPr>
            <p:sp>
              <p:nvSpPr>
                <p:cNvPr id="181" name="Google Shape;1236;p43">
                  <a:extLst>
                    <a:ext uri="{FF2B5EF4-FFF2-40B4-BE49-F238E27FC236}">
                      <a16:creationId xmlns:a16="http://schemas.microsoft.com/office/drawing/2014/main" id="{0F4C259B-2D5F-44A4-8FBF-FB4025163C6D}"/>
                    </a:ext>
                  </a:extLst>
                </p:cNvPr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2" name="Google Shape;1237;p43">
                  <a:extLst>
                    <a:ext uri="{FF2B5EF4-FFF2-40B4-BE49-F238E27FC236}">
                      <a16:creationId xmlns:a16="http://schemas.microsoft.com/office/drawing/2014/main" id="{9DFA81E7-F00B-4AC5-A81A-33B4EFD17EA6}"/>
                    </a:ext>
                  </a:extLst>
                </p:cNvPr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3" name="Google Shape;1238;p43">
                  <a:extLst>
                    <a:ext uri="{FF2B5EF4-FFF2-40B4-BE49-F238E27FC236}">
                      <a16:creationId xmlns:a16="http://schemas.microsoft.com/office/drawing/2014/main" id="{1D2C9C10-6472-40B1-8208-B5B335984215}"/>
                    </a:ext>
                  </a:extLst>
                </p:cNvPr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4" name="Google Shape;1239;p43">
                  <a:extLst>
                    <a:ext uri="{FF2B5EF4-FFF2-40B4-BE49-F238E27FC236}">
                      <a16:creationId xmlns:a16="http://schemas.microsoft.com/office/drawing/2014/main" id="{21F0EF2F-5068-4209-9105-CBB19D7AC829}"/>
                    </a:ext>
                  </a:extLst>
                </p:cNvPr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5" name="Google Shape;1240;p43">
                  <a:extLst>
                    <a:ext uri="{FF2B5EF4-FFF2-40B4-BE49-F238E27FC236}">
                      <a16:creationId xmlns:a16="http://schemas.microsoft.com/office/drawing/2014/main" id="{E8997F31-E21F-422E-99B8-AB2BF8CB344A}"/>
                    </a:ext>
                  </a:extLst>
                </p:cNvPr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6" name="Google Shape;1241;p43">
                  <a:extLst>
                    <a:ext uri="{FF2B5EF4-FFF2-40B4-BE49-F238E27FC236}">
                      <a16:creationId xmlns:a16="http://schemas.microsoft.com/office/drawing/2014/main" id="{D72A0BF2-C203-42DF-955F-7A891EDBCA1C}"/>
                    </a:ext>
                  </a:extLst>
                </p:cNvPr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7" name="Google Shape;1242;p43">
                  <a:extLst>
                    <a:ext uri="{FF2B5EF4-FFF2-40B4-BE49-F238E27FC236}">
                      <a16:creationId xmlns:a16="http://schemas.microsoft.com/office/drawing/2014/main" id="{9685E163-EE7C-414C-9531-F33077A650A4}"/>
                    </a:ext>
                  </a:extLst>
                </p:cNvPr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8" name="Google Shape;1243;p43">
                  <a:extLst>
                    <a:ext uri="{FF2B5EF4-FFF2-40B4-BE49-F238E27FC236}">
                      <a16:creationId xmlns:a16="http://schemas.microsoft.com/office/drawing/2014/main" id="{B82728E2-51F6-4C0F-B24D-E5417ED8B94F}"/>
                    </a:ext>
                  </a:extLst>
                </p:cNvPr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9" name="Google Shape;1244;p43">
                  <a:extLst>
                    <a:ext uri="{FF2B5EF4-FFF2-40B4-BE49-F238E27FC236}">
                      <a16:creationId xmlns:a16="http://schemas.microsoft.com/office/drawing/2014/main" id="{5D18961D-CDB4-4F4C-8089-D5243D1C0B0E}"/>
                    </a:ext>
                  </a:extLst>
                </p:cNvPr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" name="Google Shape;1245;p43">
                  <a:extLst>
                    <a:ext uri="{FF2B5EF4-FFF2-40B4-BE49-F238E27FC236}">
                      <a16:creationId xmlns:a16="http://schemas.microsoft.com/office/drawing/2014/main" id="{7DB77E99-92BA-49BF-AD92-6315D18D289A}"/>
                    </a:ext>
                  </a:extLst>
                </p:cNvPr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116" name="Google Shape;1246;p43">
              <a:extLst>
                <a:ext uri="{FF2B5EF4-FFF2-40B4-BE49-F238E27FC236}">
                  <a16:creationId xmlns:a16="http://schemas.microsoft.com/office/drawing/2014/main" id="{5ABA4643-A4CE-4184-BE6D-8A0075CC7D49}"/>
                </a:ext>
              </a:extLst>
            </p:cNvPr>
            <p:cNvGrpSpPr/>
            <p:nvPr/>
          </p:nvGrpSpPr>
          <p:grpSpPr>
            <a:xfrm>
              <a:off x="6350423" y="1987207"/>
              <a:ext cx="2348409" cy="2480360"/>
              <a:chOff x="2970924" y="3808142"/>
              <a:chExt cx="996524" cy="1052516"/>
            </a:xfrm>
          </p:grpSpPr>
          <p:sp>
            <p:nvSpPr>
              <p:cNvPr id="117" name="Google Shape;1247;p43">
                <a:extLst>
                  <a:ext uri="{FF2B5EF4-FFF2-40B4-BE49-F238E27FC236}">
                    <a16:creationId xmlns:a16="http://schemas.microsoft.com/office/drawing/2014/main" id="{C710ECD2-70B4-4659-9E66-CCDADA0C5BC2}"/>
                  </a:ext>
                </a:extLst>
              </p:cNvPr>
              <p:cNvSpPr/>
              <p:nvPr/>
            </p:nvSpPr>
            <p:spPr>
              <a:xfrm>
                <a:off x="3598308" y="4002867"/>
                <a:ext cx="137675" cy="16795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4964" extrusionOk="0">
                    <a:moveTo>
                      <a:pt x="3189" y="1"/>
                    </a:moveTo>
                    <a:cubicBezTo>
                      <a:pt x="2810" y="1"/>
                      <a:pt x="2319" y="494"/>
                      <a:pt x="2095" y="713"/>
                    </a:cubicBezTo>
                    <a:cubicBezTo>
                      <a:pt x="1918" y="925"/>
                      <a:pt x="1713" y="1159"/>
                      <a:pt x="1479" y="1364"/>
                    </a:cubicBezTo>
                    <a:cubicBezTo>
                      <a:pt x="1239" y="1569"/>
                      <a:pt x="977" y="1689"/>
                      <a:pt x="708" y="1866"/>
                    </a:cubicBezTo>
                    <a:cubicBezTo>
                      <a:pt x="503" y="2043"/>
                      <a:pt x="298" y="2220"/>
                      <a:pt x="177" y="2453"/>
                    </a:cubicBezTo>
                    <a:cubicBezTo>
                      <a:pt x="64" y="2659"/>
                      <a:pt x="29" y="2871"/>
                      <a:pt x="29" y="3104"/>
                    </a:cubicBezTo>
                    <a:cubicBezTo>
                      <a:pt x="1" y="3635"/>
                      <a:pt x="149" y="4222"/>
                      <a:pt x="595" y="4547"/>
                    </a:cubicBezTo>
                    <a:cubicBezTo>
                      <a:pt x="736" y="4668"/>
                      <a:pt x="913" y="4753"/>
                      <a:pt x="1090" y="4816"/>
                    </a:cubicBezTo>
                    <a:cubicBezTo>
                      <a:pt x="1361" y="4912"/>
                      <a:pt x="1659" y="4964"/>
                      <a:pt x="1949" y="4964"/>
                    </a:cubicBezTo>
                    <a:cubicBezTo>
                      <a:pt x="2197" y="4964"/>
                      <a:pt x="2439" y="4926"/>
                      <a:pt x="2653" y="4845"/>
                    </a:cubicBezTo>
                    <a:cubicBezTo>
                      <a:pt x="2894" y="4781"/>
                      <a:pt x="3099" y="4547"/>
                      <a:pt x="3276" y="4371"/>
                    </a:cubicBezTo>
                    <a:cubicBezTo>
                      <a:pt x="3453" y="4194"/>
                      <a:pt x="3630" y="3989"/>
                      <a:pt x="3743" y="3755"/>
                    </a:cubicBezTo>
                    <a:cubicBezTo>
                      <a:pt x="3891" y="3515"/>
                      <a:pt x="3983" y="3225"/>
                      <a:pt x="4040" y="2927"/>
                    </a:cubicBezTo>
                    <a:cubicBezTo>
                      <a:pt x="4068" y="2574"/>
                      <a:pt x="4068" y="2220"/>
                      <a:pt x="4068" y="1866"/>
                    </a:cubicBezTo>
                    <a:cubicBezTo>
                      <a:pt x="4040" y="1244"/>
                      <a:pt x="3835" y="685"/>
                      <a:pt x="3509" y="183"/>
                    </a:cubicBezTo>
                    <a:cubicBezTo>
                      <a:pt x="3423" y="53"/>
                      <a:pt x="3312" y="1"/>
                      <a:pt x="3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Google Shape;1248;p43">
                <a:extLst>
                  <a:ext uri="{FF2B5EF4-FFF2-40B4-BE49-F238E27FC236}">
                    <a16:creationId xmlns:a16="http://schemas.microsoft.com/office/drawing/2014/main" id="{2C29B8DC-54B5-4F9F-8775-D4E70A40D97A}"/>
                  </a:ext>
                </a:extLst>
              </p:cNvPr>
              <p:cNvSpPr/>
              <p:nvPr/>
            </p:nvSpPr>
            <p:spPr>
              <a:xfrm>
                <a:off x="2972142" y="4023405"/>
                <a:ext cx="272169" cy="460562"/>
              </a:xfrm>
              <a:custGeom>
                <a:avLst/>
                <a:gdLst/>
                <a:ahLst/>
                <a:cxnLst/>
                <a:rect l="l" t="t" r="r" b="b"/>
                <a:pathLst>
                  <a:path w="8044" h="13612" extrusionOk="0">
                    <a:moveTo>
                      <a:pt x="532" y="1"/>
                    </a:moveTo>
                    <a:cubicBezTo>
                      <a:pt x="504" y="1"/>
                      <a:pt x="473" y="15"/>
                      <a:pt x="439" y="50"/>
                    </a:cubicBezTo>
                    <a:cubicBezTo>
                      <a:pt x="382" y="78"/>
                      <a:pt x="382" y="142"/>
                      <a:pt x="382" y="198"/>
                    </a:cubicBezTo>
                    <a:cubicBezTo>
                      <a:pt x="354" y="347"/>
                      <a:pt x="354" y="495"/>
                      <a:pt x="382" y="672"/>
                    </a:cubicBezTo>
                    <a:cubicBezTo>
                      <a:pt x="363" y="653"/>
                      <a:pt x="345" y="646"/>
                      <a:pt x="328" y="646"/>
                    </a:cubicBezTo>
                    <a:cubicBezTo>
                      <a:pt x="287" y="646"/>
                      <a:pt x="253" y="689"/>
                      <a:pt x="234" y="729"/>
                    </a:cubicBezTo>
                    <a:cubicBezTo>
                      <a:pt x="177" y="877"/>
                      <a:pt x="205" y="990"/>
                      <a:pt x="113" y="1111"/>
                    </a:cubicBezTo>
                    <a:cubicBezTo>
                      <a:pt x="28" y="1259"/>
                      <a:pt x="0" y="1408"/>
                      <a:pt x="28" y="1556"/>
                    </a:cubicBezTo>
                    <a:cubicBezTo>
                      <a:pt x="28" y="1670"/>
                      <a:pt x="85" y="1790"/>
                      <a:pt x="142" y="1910"/>
                    </a:cubicBezTo>
                    <a:cubicBezTo>
                      <a:pt x="318" y="2292"/>
                      <a:pt x="587" y="2794"/>
                      <a:pt x="941" y="3028"/>
                    </a:cubicBezTo>
                    <a:cubicBezTo>
                      <a:pt x="1323" y="3233"/>
                      <a:pt x="1769" y="3410"/>
                      <a:pt x="2087" y="3735"/>
                    </a:cubicBezTo>
                    <a:cubicBezTo>
                      <a:pt x="2179" y="3820"/>
                      <a:pt x="2207" y="3969"/>
                      <a:pt x="2264" y="4089"/>
                    </a:cubicBezTo>
                    <a:cubicBezTo>
                      <a:pt x="2858" y="5829"/>
                      <a:pt x="3148" y="7654"/>
                      <a:pt x="3594" y="9451"/>
                    </a:cubicBezTo>
                    <a:cubicBezTo>
                      <a:pt x="3827" y="10364"/>
                      <a:pt x="4096" y="11340"/>
                      <a:pt x="4478" y="12225"/>
                    </a:cubicBezTo>
                    <a:cubicBezTo>
                      <a:pt x="4627" y="12578"/>
                      <a:pt x="5037" y="13314"/>
                      <a:pt x="5391" y="13519"/>
                    </a:cubicBezTo>
                    <a:cubicBezTo>
                      <a:pt x="5481" y="13586"/>
                      <a:pt x="5552" y="13611"/>
                      <a:pt x="5618" y="13611"/>
                    </a:cubicBezTo>
                    <a:cubicBezTo>
                      <a:pt x="5789" y="13611"/>
                      <a:pt x="5916" y="13437"/>
                      <a:pt x="6218" y="13371"/>
                    </a:cubicBezTo>
                    <a:cubicBezTo>
                      <a:pt x="6600" y="13314"/>
                      <a:pt x="6862" y="13052"/>
                      <a:pt x="7131" y="12783"/>
                    </a:cubicBezTo>
                    <a:cubicBezTo>
                      <a:pt x="7513" y="12373"/>
                      <a:pt x="8015" y="11814"/>
                      <a:pt x="8015" y="11192"/>
                    </a:cubicBezTo>
                    <a:cubicBezTo>
                      <a:pt x="8044" y="10718"/>
                      <a:pt x="7867" y="10102"/>
                      <a:pt x="7633" y="9692"/>
                    </a:cubicBezTo>
                    <a:cubicBezTo>
                      <a:pt x="7605" y="9572"/>
                      <a:pt x="7541" y="9480"/>
                      <a:pt x="7485" y="9366"/>
                    </a:cubicBezTo>
                    <a:cubicBezTo>
                      <a:pt x="6898" y="8334"/>
                      <a:pt x="6042" y="7421"/>
                      <a:pt x="5511" y="6360"/>
                    </a:cubicBezTo>
                    <a:cubicBezTo>
                      <a:pt x="5391" y="6119"/>
                      <a:pt x="5270" y="5858"/>
                      <a:pt x="5157" y="5624"/>
                    </a:cubicBezTo>
                    <a:cubicBezTo>
                      <a:pt x="4832" y="4881"/>
                      <a:pt x="4506" y="4174"/>
                      <a:pt x="4153" y="3466"/>
                    </a:cubicBezTo>
                    <a:cubicBezTo>
                      <a:pt x="4068" y="3290"/>
                      <a:pt x="4004" y="3113"/>
                      <a:pt x="3919" y="2936"/>
                    </a:cubicBezTo>
                    <a:cubicBezTo>
                      <a:pt x="3856" y="2851"/>
                      <a:pt x="3827" y="2759"/>
                      <a:pt x="3799" y="2674"/>
                    </a:cubicBezTo>
                    <a:cubicBezTo>
                      <a:pt x="3771" y="2618"/>
                      <a:pt x="3771" y="2554"/>
                      <a:pt x="3742" y="2497"/>
                    </a:cubicBezTo>
                    <a:cubicBezTo>
                      <a:pt x="3622" y="2200"/>
                      <a:pt x="3389" y="1910"/>
                      <a:pt x="3148" y="1733"/>
                    </a:cubicBezTo>
                    <a:cubicBezTo>
                      <a:pt x="2971" y="1585"/>
                      <a:pt x="2766" y="1464"/>
                      <a:pt x="2589" y="1344"/>
                    </a:cubicBezTo>
                    <a:cubicBezTo>
                      <a:pt x="2384" y="1167"/>
                      <a:pt x="2151" y="1054"/>
                      <a:pt x="1946" y="877"/>
                    </a:cubicBezTo>
                    <a:cubicBezTo>
                      <a:pt x="1677" y="672"/>
                      <a:pt x="1443" y="495"/>
                      <a:pt x="1203" y="283"/>
                    </a:cubicBezTo>
                    <a:cubicBezTo>
                      <a:pt x="1157" y="260"/>
                      <a:pt x="1093" y="219"/>
                      <a:pt x="1036" y="219"/>
                    </a:cubicBezTo>
                    <a:cubicBezTo>
                      <a:pt x="1023" y="219"/>
                      <a:pt x="1010" y="221"/>
                      <a:pt x="998" y="226"/>
                    </a:cubicBezTo>
                    <a:cubicBezTo>
                      <a:pt x="941" y="255"/>
                      <a:pt x="913" y="318"/>
                      <a:pt x="913" y="375"/>
                    </a:cubicBezTo>
                    <a:cubicBezTo>
                      <a:pt x="849" y="608"/>
                      <a:pt x="998" y="785"/>
                      <a:pt x="1174" y="934"/>
                    </a:cubicBezTo>
                    <a:cubicBezTo>
                      <a:pt x="1380" y="1139"/>
                      <a:pt x="1620" y="1288"/>
                      <a:pt x="1769" y="1521"/>
                    </a:cubicBezTo>
                    <a:cubicBezTo>
                      <a:pt x="1928" y="1758"/>
                      <a:pt x="1846" y="1846"/>
                      <a:pt x="1695" y="1846"/>
                    </a:cubicBezTo>
                    <a:cubicBezTo>
                      <a:pt x="1544" y="1846"/>
                      <a:pt x="1323" y="1758"/>
                      <a:pt x="1203" y="1641"/>
                    </a:cubicBezTo>
                    <a:cubicBezTo>
                      <a:pt x="1090" y="1521"/>
                      <a:pt x="1026" y="1344"/>
                      <a:pt x="969" y="1203"/>
                    </a:cubicBezTo>
                    <a:cubicBezTo>
                      <a:pt x="849" y="962"/>
                      <a:pt x="821" y="700"/>
                      <a:pt x="764" y="432"/>
                    </a:cubicBezTo>
                    <a:cubicBezTo>
                      <a:pt x="741" y="361"/>
                      <a:pt x="673" y="1"/>
                      <a:pt x="532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9" name="Google Shape;1249;p43">
                <a:extLst>
                  <a:ext uri="{FF2B5EF4-FFF2-40B4-BE49-F238E27FC236}">
                    <a16:creationId xmlns:a16="http://schemas.microsoft.com/office/drawing/2014/main" id="{ADE37DB4-E719-4727-B0D1-2EB42327B996}"/>
                  </a:ext>
                </a:extLst>
              </p:cNvPr>
              <p:cNvSpPr/>
              <p:nvPr/>
            </p:nvSpPr>
            <p:spPr>
              <a:xfrm>
                <a:off x="2970924" y="4022187"/>
                <a:ext cx="274334" cy="462727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13676" extrusionOk="0">
                    <a:moveTo>
                      <a:pt x="567" y="57"/>
                    </a:moveTo>
                    <a:cubicBezTo>
                      <a:pt x="652" y="57"/>
                      <a:pt x="708" y="319"/>
                      <a:pt x="743" y="439"/>
                    </a:cubicBezTo>
                    <a:cubicBezTo>
                      <a:pt x="743" y="439"/>
                      <a:pt x="743" y="468"/>
                      <a:pt x="772" y="468"/>
                    </a:cubicBezTo>
                    <a:cubicBezTo>
                      <a:pt x="772" y="560"/>
                      <a:pt x="800" y="644"/>
                      <a:pt x="828" y="736"/>
                    </a:cubicBezTo>
                    <a:cubicBezTo>
                      <a:pt x="857" y="913"/>
                      <a:pt x="885" y="1090"/>
                      <a:pt x="977" y="1267"/>
                    </a:cubicBezTo>
                    <a:cubicBezTo>
                      <a:pt x="1034" y="1416"/>
                      <a:pt x="1126" y="1557"/>
                      <a:pt x="1210" y="1706"/>
                    </a:cubicBezTo>
                    <a:cubicBezTo>
                      <a:pt x="1331" y="1826"/>
                      <a:pt x="1564" y="1911"/>
                      <a:pt x="1741" y="1911"/>
                    </a:cubicBezTo>
                    <a:cubicBezTo>
                      <a:pt x="1833" y="1911"/>
                      <a:pt x="1890" y="1882"/>
                      <a:pt x="1890" y="1854"/>
                    </a:cubicBezTo>
                    <a:cubicBezTo>
                      <a:pt x="1946" y="1769"/>
                      <a:pt x="1918" y="1677"/>
                      <a:pt x="1833" y="1557"/>
                    </a:cubicBezTo>
                    <a:cubicBezTo>
                      <a:pt x="1713" y="1380"/>
                      <a:pt x="1536" y="1239"/>
                      <a:pt x="1387" y="1090"/>
                    </a:cubicBezTo>
                    <a:cubicBezTo>
                      <a:pt x="1331" y="1062"/>
                      <a:pt x="1274" y="998"/>
                      <a:pt x="1210" y="942"/>
                    </a:cubicBezTo>
                    <a:cubicBezTo>
                      <a:pt x="1034" y="765"/>
                      <a:pt x="949" y="588"/>
                      <a:pt x="977" y="411"/>
                    </a:cubicBezTo>
                    <a:cubicBezTo>
                      <a:pt x="977" y="383"/>
                      <a:pt x="1005" y="319"/>
                      <a:pt x="1034" y="291"/>
                    </a:cubicBezTo>
                    <a:cubicBezTo>
                      <a:pt x="1097" y="291"/>
                      <a:pt x="1154" y="319"/>
                      <a:pt x="1210" y="354"/>
                    </a:cubicBezTo>
                    <a:lnTo>
                      <a:pt x="1946" y="942"/>
                    </a:lnTo>
                    <a:cubicBezTo>
                      <a:pt x="2066" y="1026"/>
                      <a:pt x="2187" y="1090"/>
                      <a:pt x="2300" y="1175"/>
                    </a:cubicBezTo>
                    <a:cubicBezTo>
                      <a:pt x="2392" y="1239"/>
                      <a:pt x="2512" y="1324"/>
                      <a:pt x="2625" y="1380"/>
                    </a:cubicBezTo>
                    <a:cubicBezTo>
                      <a:pt x="2717" y="1472"/>
                      <a:pt x="2802" y="1529"/>
                      <a:pt x="2866" y="1557"/>
                    </a:cubicBezTo>
                    <a:cubicBezTo>
                      <a:pt x="2979" y="1649"/>
                      <a:pt x="3071" y="1706"/>
                      <a:pt x="3156" y="1769"/>
                    </a:cubicBezTo>
                    <a:cubicBezTo>
                      <a:pt x="3425" y="1974"/>
                      <a:pt x="3630" y="2236"/>
                      <a:pt x="3750" y="2533"/>
                    </a:cubicBezTo>
                    <a:cubicBezTo>
                      <a:pt x="3778" y="2590"/>
                      <a:pt x="3807" y="2654"/>
                      <a:pt x="3807" y="2710"/>
                    </a:cubicBezTo>
                    <a:cubicBezTo>
                      <a:pt x="3835" y="2795"/>
                      <a:pt x="3863" y="2887"/>
                      <a:pt x="3927" y="2972"/>
                    </a:cubicBezTo>
                    <a:cubicBezTo>
                      <a:pt x="4012" y="3149"/>
                      <a:pt x="4104" y="3326"/>
                      <a:pt x="4160" y="3502"/>
                    </a:cubicBezTo>
                    <a:cubicBezTo>
                      <a:pt x="4366" y="3920"/>
                      <a:pt x="4542" y="4302"/>
                      <a:pt x="4719" y="4712"/>
                    </a:cubicBezTo>
                    <a:cubicBezTo>
                      <a:pt x="4868" y="5038"/>
                      <a:pt x="5016" y="5335"/>
                      <a:pt x="5165" y="5660"/>
                    </a:cubicBezTo>
                    <a:cubicBezTo>
                      <a:pt x="5306" y="5950"/>
                      <a:pt x="5427" y="6191"/>
                      <a:pt x="5519" y="6396"/>
                    </a:cubicBezTo>
                    <a:cubicBezTo>
                      <a:pt x="5809" y="7011"/>
                      <a:pt x="6226" y="7542"/>
                      <a:pt x="6608" y="8101"/>
                    </a:cubicBezTo>
                    <a:cubicBezTo>
                      <a:pt x="6898" y="8518"/>
                      <a:pt x="7224" y="8957"/>
                      <a:pt x="7492" y="9431"/>
                    </a:cubicBezTo>
                    <a:cubicBezTo>
                      <a:pt x="7549" y="9551"/>
                      <a:pt x="7606" y="9636"/>
                      <a:pt x="7669" y="9756"/>
                    </a:cubicBezTo>
                    <a:cubicBezTo>
                      <a:pt x="7846" y="10110"/>
                      <a:pt x="8051" y="10725"/>
                      <a:pt x="8023" y="11228"/>
                    </a:cubicBezTo>
                    <a:cubicBezTo>
                      <a:pt x="8023" y="11815"/>
                      <a:pt x="7549" y="12381"/>
                      <a:pt x="7139" y="12791"/>
                    </a:cubicBezTo>
                    <a:cubicBezTo>
                      <a:pt x="6898" y="13053"/>
                      <a:pt x="6608" y="13322"/>
                      <a:pt x="6254" y="13378"/>
                    </a:cubicBezTo>
                    <a:cubicBezTo>
                      <a:pt x="6106" y="13407"/>
                      <a:pt x="5986" y="13499"/>
                      <a:pt x="5901" y="13527"/>
                    </a:cubicBezTo>
                    <a:cubicBezTo>
                      <a:pt x="5809" y="13583"/>
                      <a:pt x="5724" y="13619"/>
                      <a:pt x="5660" y="13619"/>
                    </a:cubicBezTo>
                    <a:cubicBezTo>
                      <a:pt x="5575" y="13619"/>
                      <a:pt x="5519" y="13583"/>
                      <a:pt x="5427" y="13527"/>
                    </a:cubicBezTo>
                    <a:cubicBezTo>
                      <a:pt x="5101" y="13322"/>
                      <a:pt x="4691" y="12586"/>
                      <a:pt x="4542" y="12232"/>
                    </a:cubicBezTo>
                    <a:cubicBezTo>
                      <a:pt x="4160" y="11320"/>
                      <a:pt x="3892" y="10372"/>
                      <a:pt x="3658" y="9459"/>
                    </a:cubicBezTo>
                    <a:cubicBezTo>
                      <a:pt x="3481" y="8844"/>
                      <a:pt x="3361" y="8193"/>
                      <a:pt x="3220" y="7542"/>
                    </a:cubicBezTo>
                    <a:cubicBezTo>
                      <a:pt x="2951" y="6396"/>
                      <a:pt x="2717" y="5243"/>
                      <a:pt x="2335" y="4125"/>
                    </a:cubicBezTo>
                    <a:cubicBezTo>
                      <a:pt x="2272" y="4005"/>
                      <a:pt x="2243" y="3856"/>
                      <a:pt x="2123" y="3743"/>
                    </a:cubicBezTo>
                    <a:cubicBezTo>
                      <a:pt x="1918" y="3502"/>
                      <a:pt x="1628" y="3361"/>
                      <a:pt x="1359" y="3212"/>
                    </a:cubicBezTo>
                    <a:cubicBezTo>
                      <a:pt x="1239" y="3149"/>
                      <a:pt x="1126" y="3092"/>
                      <a:pt x="1005" y="3036"/>
                    </a:cubicBezTo>
                    <a:cubicBezTo>
                      <a:pt x="623" y="2795"/>
                      <a:pt x="326" y="2208"/>
                      <a:pt x="213" y="1946"/>
                    </a:cubicBezTo>
                    <a:cubicBezTo>
                      <a:pt x="149" y="1826"/>
                      <a:pt x="93" y="1706"/>
                      <a:pt x="93" y="1592"/>
                    </a:cubicBezTo>
                    <a:cubicBezTo>
                      <a:pt x="64" y="1444"/>
                      <a:pt x="93" y="1295"/>
                      <a:pt x="178" y="1175"/>
                    </a:cubicBezTo>
                    <a:cubicBezTo>
                      <a:pt x="241" y="1090"/>
                      <a:pt x="241" y="1026"/>
                      <a:pt x="241" y="970"/>
                    </a:cubicBezTo>
                    <a:cubicBezTo>
                      <a:pt x="270" y="913"/>
                      <a:pt x="270" y="850"/>
                      <a:pt x="298" y="793"/>
                    </a:cubicBezTo>
                    <a:cubicBezTo>
                      <a:pt x="326" y="736"/>
                      <a:pt x="354" y="708"/>
                      <a:pt x="390" y="708"/>
                    </a:cubicBezTo>
                    <a:cubicBezTo>
                      <a:pt x="404" y="722"/>
                      <a:pt x="411" y="729"/>
                      <a:pt x="415" y="729"/>
                    </a:cubicBezTo>
                    <a:cubicBezTo>
                      <a:pt x="418" y="729"/>
                      <a:pt x="418" y="722"/>
                      <a:pt x="418" y="708"/>
                    </a:cubicBezTo>
                    <a:cubicBezTo>
                      <a:pt x="446" y="708"/>
                      <a:pt x="446" y="708"/>
                      <a:pt x="446" y="673"/>
                    </a:cubicBezTo>
                    <a:cubicBezTo>
                      <a:pt x="418" y="531"/>
                      <a:pt x="418" y="383"/>
                      <a:pt x="446" y="234"/>
                    </a:cubicBezTo>
                    <a:cubicBezTo>
                      <a:pt x="446" y="178"/>
                      <a:pt x="446" y="142"/>
                      <a:pt x="475" y="114"/>
                    </a:cubicBezTo>
                    <a:cubicBezTo>
                      <a:pt x="503" y="86"/>
                      <a:pt x="531" y="57"/>
                      <a:pt x="567" y="57"/>
                    </a:cubicBezTo>
                    <a:close/>
                    <a:moveTo>
                      <a:pt x="567" y="1"/>
                    </a:moveTo>
                    <a:cubicBezTo>
                      <a:pt x="531" y="1"/>
                      <a:pt x="475" y="29"/>
                      <a:pt x="446" y="57"/>
                    </a:cubicBezTo>
                    <a:cubicBezTo>
                      <a:pt x="418" y="114"/>
                      <a:pt x="390" y="178"/>
                      <a:pt x="390" y="234"/>
                    </a:cubicBezTo>
                    <a:cubicBezTo>
                      <a:pt x="354" y="383"/>
                      <a:pt x="354" y="496"/>
                      <a:pt x="390" y="644"/>
                    </a:cubicBezTo>
                    <a:cubicBezTo>
                      <a:pt x="326" y="644"/>
                      <a:pt x="270" y="708"/>
                      <a:pt x="241" y="765"/>
                    </a:cubicBezTo>
                    <a:cubicBezTo>
                      <a:pt x="213" y="821"/>
                      <a:pt x="213" y="885"/>
                      <a:pt x="178" y="942"/>
                    </a:cubicBezTo>
                    <a:cubicBezTo>
                      <a:pt x="178" y="1026"/>
                      <a:pt x="178" y="1090"/>
                      <a:pt x="121" y="1147"/>
                    </a:cubicBezTo>
                    <a:cubicBezTo>
                      <a:pt x="36" y="1267"/>
                      <a:pt x="1" y="1444"/>
                      <a:pt x="36" y="1592"/>
                    </a:cubicBezTo>
                    <a:cubicBezTo>
                      <a:pt x="36" y="1706"/>
                      <a:pt x="93" y="1854"/>
                      <a:pt x="149" y="1974"/>
                    </a:cubicBezTo>
                    <a:cubicBezTo>
                      <a:pt x="298" y="2264"/>
                      <a:pt x="595" y="2859"/>
                      <a:pt x="977" y="3064"/>
                    </a:cubicBezTo>
                    <a:cubicBezTo>
                      <a:pt x="1097" y="3149"/>
                      <a:pt x="1210" y="3212"/>
                      <a:pt x="1331" y="3269"/>
                    </a:cubicBezTo>
                    <a:cubicBezTo>
                      <a:pt x="1592" y="3418"/>
                      <a:pt x="1890" y="3566"/>
                      <a:pt x="2095" y="3771"/>
                    </a:cubicBezTo>
                    <a:cubicBezTo>
                      <a:pt x="2187" y="3892"/>
                      <a:pt x="2215" y="4005"/>
                      <a:pt x="2272" y="4125"/>
                    </a:cubicBezTo>
                    <a:cubicBezTo>
                      <a:pt x="2654" y="5243"/>
                      <a:pt x="2894" y="6424"/>
                      <a:pt x="3156" y="7542"/>
                    </a:cubicBezTo>
                    <a:cubicBezTo>
                      <a:pt x="3304" y="8193"/>
                      <a:pt x="3425" y="8844"/>
                      <a:pt x="3602" y="9487"/>
                    </a:cubicBezTo>
                    <a:cubicBezTo>
                      <a:pt x="3835" y="10400"/>
                      <a:pt x="4104" y="11348"/>
                      <a:pt x="4486" y="12261"/>
                    </a:cubicBezTo>
                    <a:cubicBezTo>
                      <a:pt x="4634" y="12586"/>
                      <a:pt x="5045" y="13350"/>
                      <a:pt x="5398" y="13583"/>
                    </a:cubicBezTo>
                    <a:cubicBezTo>
                      <a:pt x="5483" y="13647"/>
                      <a:pt x="5575" y="13675"/>
                      <a:pt x="5660" y="13675"/>
                    </a:cubicBezTo>
                    <a:cubicBezTo>
                      <a:pt x="5752" y="13675"/>
                      <a:pt x="5837" y="13647"/>
                      <a:pt x="5929" y="13583"/>
                    </a:cubicBezTo>
                    <a:cubicBezTo>
                      <a:pt x="6014" y="13527"/>
                      <a:pt x="6106" y="13470"/>
                      <a:pt x="6283" y="13442"/>
                    </a:cubicBezTo>
                    <a:cubicBezTo>
                      <a:pt x="6636" y="13378"/>
                      <a:pt x="6934" y="13117"/>
                      <a:pt x="7195" y="12819"/>
                    </a:cubicBezTo>
                    <a:cubicBezTo>
                      <a:pt x="7606" y="12409"/>
                      <a:pt x="8080" y="11850"/>
                      <a:pt x="8080" y="11228"/>
                    </a:cubicBezTo>
                    <a:cubicBezTo>
                      <a:pt x="8108" y="10697"/>
                      <a:pt x="7903" y="10082"/>
                      <a:pt x="7698" y="9728"/>
                    </a:cubicBezTo>
                    <a:cubicBezTo>
                      <a:pt x="7669" y="9608"/>
                      <a:pt x="7606" y="9516"/>
                      <a:pt x="7549" y="9402"/>
                    </a:cubicBezTo>
                    <a:cubicBezTo>
                      <a:pt x="7287" y="8928"/>
                      <a:pt x="6962" y="8490"/>
                      <a:pt x="6636" y="8044"/>
                    </a:cubicBezTo>
                    <a:cubicBezTo>
                      <a:pt x="6254" y="7514"/>
                      <a:pt x="5872" y="6983"/>
                      <a:pt x="5575" y="6396"/>
                    </a:cubicBezTo>
                    <a:cubicBezTo>
                      <a:pt x="5455" y="6155"/>
                      <a:pt x="5342" y="5922"/>
                      <a:pt x="5222" y="5625"/>
                    </a:cubicBezTo>
                    <a:cubicBezTo>
                      <a:pt x="5073" y="5335"/>
                      <a:pt x="4924" y="5009"/>
                      <a:pt x="4776" y="4684"/>
                    </a:cubicBezTo>
                    <a:cubicBezTo>
                      <a:pt x="4599" y="4302"/>
                      <a:pt x="4422" y="3892"/>
                      <a:pt x="4217" y="3474"/>
                    </a:cubicBezTo>
                    <a:cubicBezTo>
                      <a:pt x="4132" y="3297"/>
                      <a:pt x="4068" y="3120"/>
                      <a:pt x="3984" y="2944"/>
                    </a:cubicBezTo>
                    <a:cubicBezTo>
                      <a:pt x="3927" y="2887"/>
                      <a:pt x="3892" y="2795"/>
                      <a:pt x="3863" y="2710"/>
                    </a:cubicBezTo>
                    <a:cubicBezTo>
                      <a:pt x="3835" y="2654"/>
                      <a:pt x="3835" y="2562"/>
                      <a:pt x="3807" y="2505"/>
                    </a:cubicBezTo>
                    <a:cubicBezTo>
                      <a:pt x="3686" y="2208"/>
                      <a:pt x="3453" y="1946"/>
                      <a:pt x="3184" y="1734"/>
                    </a:cubicBezTo>
                    <a:cubicBezTo>
                      <a:pt x="3099" y="1649"/>
                      <a:pt x="3007" y="1592"/>
                      <a:pt x="2894" y="1529"/>
                    </a:cubicBezTo>
                    <a:cubicBezTo>
                      <a:pt x="2830" y="1472"/>
                      <a:pt x="2746" y="1416"/>
                      <a:pt x="2654" y="1352"/>
                    </a:cubicBezTo>
                    <a:cubicBezTo>
                      <a:pt x="2540" y="1267"/>
                      <a:pt x="2448" y="1203"/>
                      <a:pt x="2335" y="1118"/>
                    </a:cubicBezTo>
                    <a:cubicBezTo>
                      <a:pt x="2215" y="1062"/>
                      <a:pt x="2095" y="970"/>
                      <a:pt x="1982" y="885"/>
                    </a:cubicBezTo>
                    <a:lnTo>
                      <a:pt x="1239" y="319"/>
                    </a:lnTo>
                    <a:cubicBezTo>
                      <a:pt x="1182" y="262"/>
                      <a:pt x="1154" y="234"/>
                      <a:pt x="1062" y="234"/>
                    </a:cubicBezTo>
                    <a:lnTo>
                      <a:pt x="1034" y="234"/>
                    </a:lnTo>
                    <a:cubicBezTo>
                      <a:pt x="977" y="262"/>
                      <a:pt x="949" y="319"/>
                      <a:pt x="920" y="411"/>
                    </a:cubicBezTo>
                    <a:cubicBezTo>
                      <a:pt x="885" y="588"/>
                      <a:pt x="977" y="793"/>
                      <a:pt x="1182" y="998"/>
                    </a:cubicBezTo>
                    <a:cubicBezTo>
                      <a:pt x="1239" y="1062"/>
                      <a:pt x="1302" y="1090"/>
                      <a:pt x="1359" y="1147"/>
                    </a:cubicBezTo>
                    <a:cubicBezTo>
                      <a:pt x="1508" y="1267"/>
                      <a:pt x="1684" y="1416"/>
                      <a:pt x="1769" y="1592"/>
                    </a:cubicBezTo>
                    <a:cubicBezTo>
                      <a:pt x="1861" y="1677"/>
                      <a:pt x="1861" y="1769"/>
                      <a:pt x="1861" y="1826"/>
                    </a:cubicBezTo>
                    <a:cubicBezTo>
                      <a:pt x="1833" y="1854"/>
                      <a:pt x="1769" y="1854"/>
                      <a:pt x="1741" y="1854"/>
                    </a:cubicBezTo>
                    <a:cubicBezTo>
                      <a:pt x="1592" y="1854"/>
                      <a:pt x="1359" y="1769"/>
                      <a:pt x="1274" y="1649"/>
                    </a:cubicBezTo>
                    <a:cubicBezTo>
                      <a:pt x="1154" y="1529"/>
                      <a:pt x="1097" y="1380"/>
                      <a:pt x="1034" y="1239"/>
                    </a:cubicBezTo>
                    <a:cubicBezTo>
                      <a:pt x="949" y="1062"/>
                      <a:pt x="920" y="885"/>
                      <a:pt x="885" y="736"/>
                    </a:cubicBezTo>
                    <a:cubicBezTo>
                      <a:pt x="857" y="644"/>
                      <a:pt x="828" y="560"/>
                      <a:pt x="828" y="468"/>
                    </a:cubicBezTo>
                    <a:cubicBezTo>
                      <a:pt x="800" y="439"/>
                      <a:pt x="800" y="439"/>
                      <a:pt x="800" y="411"/>
                    </a:cubicBezTo>
                    <a:cubicBezTo>
                      <a:pt x="772" y="262"/>
                      <a:pt x="708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Google Shape;1250;p43">
                <a:extLst>
                  <a:ext uri="{FF2B5EF4-FFF2-40B4-BE49-F238E27FC236}">
                    <a16:creationId xmlns:a16="http://schemas.microsoft.com/office/drawing/2014/main" id="{32067586-B27C-4B00-B491-62B9EEEA73EA}"/>
                  </a:ext>
                </a:extLst>
              </p:cNvPr>
              <p:cNvSpPr/>
              <p:nvPr/>
            </p:nvSpPr>
            <p:spPr>
              <a:xfrm>
                <a:off x="2984086" y="4043030"/>
                <a:ext cx="21824" cy="4885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444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57"/>
                    </a:cubicBezTo>
                    <a:lnTo>
                      <a:pt x="114" y="531"/>
                    </a:lnTo>
                    <a:cubicBezTo>
                      <a:pt x="234" y="884"/>
                      <a:pt x="354" y="1210"/>
                      <a:pt x="616" y="1415"/>
                    </a:cubicBezTo>
                    <a:lnTo>
                      <a:pt x="616" y="1443"/>
                    </a:lnTo>
                    <a:lnTo>
                      <a:pt x="645" y="1415"/>
                    </a:lnTo>
                    <a:lnTo>
                      <a:pt x="645" y="1387"/>
                    </a:lnTo>
                    <a:cubicBezTo>
                      <a:pt x="383" y="1182"/>
                      <a:pt x="291" y="856"/>
                      <a:pt x="178" y="502"/>
                    </a:cubicBezTo>
                    <a:lnTo>
                      <a:pt x="57" y="28"/>
                    </a:ln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1" name="Google Shape;1251;p43">
                <a:extLst>
                  <a:ext uri="{FF2B5EF4-FFF2-40B4-BE49-F238E27FC236}">
                    <a16:creationId xmlns:a16="http://schemas.microsoft.com/office/drawing/2014/main" id="{9E279EB9-C0BD-4518-B76D-446C003DD26A}"/>
                  </a:ext>
                </a:extLst>
              </p:cNvPr>
              <p:cNvSpPr/>
              <p:nvPr/>
            </p:nvSpPr>
            <p:spPr>
              <a:xfrm>
                <a:off x="2975966" y="4060015"/>
                <a:ext cx="22060" cy="4479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324" extrusionOk="0">
                    <a:moveTo>
                      <a:pt x="29" y="0"/>
                    </a:moveTo>
                    <a:cubicBezTo>
                      <a:pt x="0" y="0"/>
                      <a:pt x="0" y="0"/>
                      <a:pt x="0" y="29"/>
                    </a:cubicBezTo>
                    <a:cubicBezTo>
                      <a:pt x="92" y="439"/>
                      <a:pt x="269" y="856"/>
                      <a:pt x="531" y="1210"/>
                    </a:cubicBezTo>
                    <a:cubicBezTo>
                      <a:pt x="559" y="1267"/>
                      <a:pt x="594" y="1295"/>
                      <a:pt x="623" y="1323"/>
                    </a:cubicBezTo>
                    <a:cubicBezTo>
                      <a:pt x="651" y="1323"/>
                      <a:pt x="651" y="1323"/>
                      <a:pt x="651" y="1295"/>
                    </a:cubicBezTo>
                    <a:lnTo>
                      <a:pt x="651" y="1267"/>
                    </a:lnTo>
                    <a:cubicBezTo>
                      <a:pt x="623" y="1238"/>
                      <a:pt x="594" y="1210"/>
                      <a:pt x="594" y="1182"/>
                    </a:cubicBezTo>
                    <a:cubicBezTo>
                      <a:pt x="326" y="856"/>
                      <a:pt x="149" y="439"/>
                      <a:pt x="64" y="29"/>
                    </a:cubicBezTo>
                    <a:cubicBezTo>
                      <a:pt x="64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2" name="Google Shape;1252;p43">
                <a:extLst>
                  <a:ext uri="{FF2B5EF4-FFF2-40B4-BE49-F238E27FC236}">
                    <a16:creationId xmlns:a16="http://schemas.microsoft.com/office/drawing/2014/main" id="{EE84C03B-6F26-4323-A89F-204891AC4524}"/>
                  </a:ext>
                </a:extLst>
              </p:cNvPr>
              <p:cNvSpPr/>
              <p:nvPr/>
            </p:nvSpPr>
            <p:spPr>
              <a:xfrm>
                <a:off x="3098756" y="4110769"/>
                <a:ext cx="1929" cy="13196"/>
              </a:xfrm>
              <a:custGeom>
                <a:avLst/>
                <a:gdLst/>
                <a:ahLst/>
                <a:cxnLst/>
                <a:rect l="l" t="t" r="r" b="b"/>
                <a:pathLst>
                  <a:path w="57" h="390" extrusionOk="0">
                    <a:moveTo>
                      <a:pt x="57" y="0"/>
                    </a:moveTo>
                    <a:lnTo>
                      <a:pt x="0" y="389"/>
                    </a:lnTo>
                    <a:cubicBezTo>
                      <a:pt x="29" y="269"/>
                      <a:pt x="57" y="149"/>
                      <a:pt x="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Google Shape;1253;p43">
                <a:extLst>
                  <a:ext uri="{FF2B5EF4-FFF2-40B4-BE49-F238E27FC236}">
                    <a16:creationId xmlns:a16="http://schemas.microsoft.com/office/drawing/2014/main" id="{E31DB0F9-D4CC-4EC3-A3AF-6F42DD4B854B}"/>
                  </a:ext>
                </a:extLst>
              </p:cNvPr>
              <p:cNvSpPr/>
              <p:nvPr/>
            </p:nvSpPr>
            <p:spPr>
              <a:xfrm>
                <a:off x="3097809" y="4109788"/>
                <a:ext cx="3857" cy="1512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47" extrusionOk="0">
                    <a:moveTo>
                      <a:pt x="85" y="1"/>
                    </a:moveTo>
                    <a:cubicBezTo>
                      <a:pt x="57" y="1"/>
                      <a:pt x="57" y="29"/>
                      <a:pt x="57" y="29"/>
                    </a:cubicBezTo>
                    <a:cubicBezTo>
                      <a:pt x="57" y="149"/>
                      <a:pt x="28" y="298"/>
                      <a:pt x="0" y="418"/>
                    </a:cubicBezTo>
                    <a:cubicBezTo>
                      <a:pt x="0" y="418"/>
                      <a:pt x="0" y="447"/>
                      <a:pt x="28" y="447"/>
                    </a:cubicBezTo>
                    <a:cubicBezTo>
                      <a:pt x="28" y="447"/>
                      <a:pt x="57" y="447"/>
                      <a:pt x="57" y="418"/>
                    </a:cubicBezTo>
                    <a:cubicBezTo>
                      <a:pt x="85" y="298"/>
                      <a:pt x="113" y="178"/>
                      <a:pt x="113" y="29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4" name="Google Shape;1254;p43">
                <a:extLst>
                  <a:ext uri="{FF2B5EF4-FFF2-40B4-BE49-F238E27FC236}">
                    <a16:creationId xmlns:a16="http://schemas.microsoft.com/office/drawing/2014/main" id="{6C58D5DF-7BC5-478F-8E02-A4D6BFB0F978}"/>
                  </a:ext>
                </a:extLst>
              </p:cNvPr>
              <p:cNvSpPr/>
              <p:nvPr/>
            </p:nvSpPr>
            <p:spPr>
              <a:xfrm>
                <a:off x="3508542" y="4013085"/>
                <a:ext cx="133851" cy="156318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4620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326" y="1005"/>
                      <a:pt x="270" y="1946"/>
                      <a:pt x="206" y="2802"/>
                    </a:cubicBezTo>
                    <a:cubicBezTo>
                      <a:pt x="178" y="3213"/>
                      <a:pt x="149" y="3510"/>
                      <a:pt x="1" y="3863"/>
                    </a:cubicBezTo>
                    <a:cubicBezTo>
                      <a:pt x="680" y="4161"/>
                      <a:pt x="1154" y="4514"/>
                      <a:pt x="1861" y="4571"/>
                    </a:cubicBezTo>
                    <a:cubicBezTo>
                      <a:pt x="2087" y="4601"/>
                      <a:pt x="2339" y="4620"/>
                      <a:pt x="2597" y="4620"/>
                    </a:cubicBezTo>
                    <a:cubicBezTo>
                      <a:pt x="3074" y="4620"/>
                      <a:pt x="3570" y="4554"/>
                      <a:pt x="3955" y="4366"/>
                    </a:cubicBezTo>
                    <a:cubicBezTo>
                      <a:pt x="3481" y="3099"/>
                      <a:pt x="3602" y="1798"/>
                      <a:pt x="3566" y="531"/>
                    </a:cubicBezTo>
                    <a:cubicBezTo>
                      <a:pt x="3566" y="355"/>
                      <a:pt x="3566" y="178"/>
                      <a:pt x="3538" y="29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4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Google Shape;1255;p43">
                <a:extLst>
                  <a:ext uri="{FF2B5EF4-FFF2-40B4-BE49-F238E27FC236}">
                    <a16:creationId xmlns:a16="http://schemas.microsoft.com/office/drawing/2014/main" id="{E8AE04D6-3C1E-4449-9E94-E0B85BF1D4D2}"/>
                  </a:ext>
                </a:extLst>
              </p:cNvPr>
              <p:cNvSpPr/>
              <p:nvPr/>
            </p:nvSpPr>
            <p:spPr>
              <a:xfrm>
                <a:off x="3314189" y="4099874"/>
                <a:ext cx="514664" cy="610519"/>
              </a:xfrm>
              <a:custGeom>
                <a:avLst/>
                <a:gdLst/>
                <a:ahLst/>
                <a:cxnLst/>
                <a:rect l="l" t="t" r="r" b="b"/>
                <a:pathLst>
                  <a:path w="15211" h="18044" extrusionOk="0">
                    <a:moveTo>
                      <a:pt x="7102" y="0"/>
                    </a:moveTo>
                    <a:cubicBezTo>
                      <a:pt x="6984" y="0"/>
                      <a:pt x="6867" y="1"/>
                      <a:pt x="6749" y="4"/>
                    </a:cubicBezTo>
                    <a:cubicBezTo>
                      <a:pt x="5306" y="32"/>
                      <a:pt x="2059" y="824"/>
                      <a:pt x="1146" y="1978"/>
                    </a:cubicBezTo>
                    <a:cubicBezTo>
                      <a:pt x="0" y="3506"/>
                      <a:pt x="616" y="5748"/>
                      <a:pt x="1825" y="7043"/>
                    </a:cubicBezTo>
                    <a:cubicBezTo>
                      <a:pt x="1592" y="8281"/>
                      <a:pt x="1387" y="9491"/>
                      <a:pt x="1267" y="10729"/>
                    </a:cubicBezTo>
                    <a:cubicBezTo>
                      <a:pt x="1146" y="11818"/>
                      <a:pt x="1295" y="12971"/>
                      <a:pt x="913" y="14004"/>
                    </a:cubicBezTo>
                    <a:cubicBezTo>
                      <a:pt x="821" y="14181"/>
                      <a:pt x="736" y="14358"/>
                      <a:pt x="708" y="14563"/>
                    </a:cubicBezTo>
                    <a:cubicBezTo>
                      <a:pt x="679" y="14768"/>
                      <a:pt x="679" y="14945"/>
                      <a:pt x="708" y="15150"/>
                    </a:cubicBezTo>
                    <a:cubicBezTo>
                      <a:pt x="856" y="16155"/>
                      <a:pt x="1323" y="17187"/>
                      <a:pt x="2208" y="17654"/>
                    </a:cubicBezTo>
                    <a:cubicBezTo>
                      <a:pt x="2858" y="18043"/>
                      <a:pt x="3622" y="18043"/>
                      <a:pt x="4358" y="18043"/>
                    </a:cubicBezTo>
                    <a:cubicBezTo>
                      <a:pt x="7280" y="18008"/>
                      <a:pt x="10194" y="17718"/>
                      <a:pt x="13088" y="17393"/>
                    </a:cubicBezTo>
                    <a:cubicBezTo>
                      <a:pt x="13265" y="17393"/>
                      <a:pt x="13442" y="17364"/>
                      <a:pt x="13590" y="17336"/>
                    </a:cubicBezTo>
                    <a:cubicBezTo>
                      <a:pt x="13767" y="17301"/>
                      <a:pt x="13944" y="17272"/>
                      <a:pt x="14085" y="17187"/>
                    </a:cubicBezTo>
                    <a:cubicBezTo>
                      <a:pt x="14616" y="16982"/>
                      <a:pt x="15033" y="16452"/>
                      <a:pt x="15090" y="15886"/>
                    </a:cubicBezTo>
                    <a:cubicBezTo>
                      <a:pt x="15210" y="15037"/>
                      <a:pt x="14736" y="14266"/>
                      <a:pt x="14588" y="13445"/>
                    </a:cubicBezTo>
                    <a:cubicBezTo>
                      <a:pt x="14503" y="13056"/>
                      <a:pt x="14503" y="12646"/>
                      <a:pt x="14326" y="12292"/>
                    </a:cubicBezTo>
                    <a:cubicBezTo>
                      <a:pt x="14234" y="12115"/>
                      <a:pt x="14121" y="11967"/>
                      <a:pt x="14029" y="11818"/>
                    </a:cubicBezTo>
                    <a:cubicBezTo>
                      <a:pt x="13732" y="11231"/>
                      <a:pt x="13972" y="10700"/>
                      <a:pt x="13944" y="10113"/>
                    </a:cubicBezTo>
                    <a:cubicBezTo>
                      <a:pt x="13944" y="9554"/>
                      <a:pt x="13880" y="8988"/>
                      <a:pt x="13880" y="8401"/>
                    </a:cubicBezTo>
                    <a:cubicBezTo>
                      <a:pt x="13880" y="8047"/>
                      <a:pt x="13880" y="7665"/>
                      <a:pt x="13944" y="7283"/>
                    </a:cubicBezTo>
                    <a:cubicBezTo>
                      <a:pt x="14000" y="6901"/>
                      <a:pt x="14149" y="6512"/>
                      <a:pt x="14206" y="6130"/>
                    </a:cubicBezTo>
                    <a:cubicBezTo>
                      <a:pt x="14588" y="4213"/>
                      <a:pt x="13526" y="1829"/>
                      <a:pt x="11730" y="945"/>
                    </a:cubicBezTo>
                    <a:cubicBezTo>
                      <a:pt x="10333" y="233"/>
                      <a:pt x="8702" y="0"/>
                      <a:pt x="7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6" name="Google Shape;1256;p43">
                <a:extLst>
                  <a:ext uri="{FF2B5EF4-FFF2-40B4-BE49-F238E27FC236}">
                    <a16:creationId xmlns:a16="http://schemas.microsoft.com/office/drawing/2014/main" id="{FCBF75D8-B5EB-4B9D-BBEE-1F774366C86C}"/>
                  </a:ext>
                </a:extLst>
              </p:cNvPr>
              <p:cNvSpPr/>
              <p:nvPr/>
            </p:nvSpPr>
            <p:spPr>
              <a:xfrm>
                <a:off x="3063804" y="4101904"/>
                <a:ext cx="450750" cy="394009"/>
              </a:xfrm>
              <a:custGeom>
                <a:avLst/>
                <a:gdLst/>
                <a:ahLst/>
                <a:cxnLst/>
                <a:rect l="l" t="t" r="r" b="b"/>
                <a:pathLst>
                  <a:path w="13322" h="11645" extrusionOk="0">
                    <a:moveTo>
                      <a:pt x="13322" y="0"/>
                    </a:moveTo>
                    <a:lnTo>
                      <a:pt x="13322" y="0"/>
                    </a:lnTo>
                    <a:cubicBezTo>
                      <a:pt x="13088" y="29"/>
                      <a:pt x="12855" y="57"/>
                      <a:pt x="12614" y="85"/>
                    </a:cubicBezTo>
                    <a:cubicBezTo>
                      <a:pt x="11114" y="326"/>
                      <a:pt x="9699" y="941"/>
                      <a:pt x="8490" y="1889"/>
                    </a:cubicBezTo>
                    <a:cubicBezTo>
                      <a:pt x="7690" y="2505"/>
                      <a:pt x="6983" y="3240"/>
                      <a:pt x="6339" y="4012"/>
                    </a:cubicBezTo>
                    <a:cubicBezTo>
                      <a:pt x="5717" y="4747"/>
                      <a:pt x="5158" y="5745"/>
                      <a:pt x="4422" y="6339"/>
                    </a:cubicBezTo>
                    <a:cubicBezTo>
                      <a:pt x="4040" y="5780"/>
                      <a:pt x="3715" y="5186"/>
                      <a:pt x="3417" y="4599"/>
                    </a:cubicBezTo>
                    <a:cubicBezTo>
                      <a:pt x="3361" y="4450"/>
                      <a:pt x="3269" y="4273"/>
                      <a:pt x="3156" y="4153"/>
                    </a:cubicBezTo>
                    <a:cubicBezTo>
                      <a:pt x="3092" y="4040"/>
                      <a:pt x="2979" y="3976"/>
                      <a:pt x="2915" y="3863"/>
                    </a:cubicBezTo>
                    <a:cubicBezTo>
                      <a:pt x="2802" y="3714"/>
                      <a:pt x="2802" y="3509"/>
                      <a:pt x="2710" y="3332"/>
                    </a:cubicBezTo>
                    <a:cubicBezTo>
                      <a:pt x="2653" y="3156"/>
                      <a:pt x="2533" y="2979"/>
                      <a:pt x="2328" y="2979"/>
                    </a:cubicBezTo>
                    <a:cubicBezTo>
                      <a:pt x="1741" y="3538"/>
                      <a:pt x="765" y="3594"/>
                      <a:pt x="121" y="4096"/>
                    </a:cubicBezTo>
                    <a:cubicBezTo>
                      <a:pt x="57" y="4125"/>
                      <a:pt x="29" y="4153"/>
                      <a:pt x="29" y="4217"/>
                    </a:cubicBezTo>
                    <a:cubicBezTo>
                      <a:pt x="1" y="4245"/>
                      <a:pt x="1" y="4273"/>
                      <a:pt x="29" y="4330"/>
                    </a:cubicBezTo>
                    <a:cubicBezTo>
                      <a:pt x="149" y="4981"/>
                      <a:pt x="234" y="5660"/>
                      <a:pt x="354" y="6339"/>
                    </a:cubicBezTo>
                    <a:cubicBezTo>
                      <a:pt x="503" y="6983"/>
                      <a:pt x="531" y="7690"/>
                      <a:pt x="736" y="8313"/>
                    </a:cubicBezTo>
                    <a:cubicBezTo>
                      <a:pt x="941" y="9225"/>
                      <a:pt x="1267" y="10138"/>
                      <a:pt x="1918" y="10789"/>
                    </a:cubicBezTo>
                    <a:cubicBezTo>
                      <a:pt x="2179" y="11051"/>
                      <a:pt x="2682" y="11291"/>
                      <a:pt x="3035" y="11440"/>
                    </a:cubicBezTo>
                    <a:cubicBezTo>
                      <a:pt x="3509" y="11617"/>
                      <a:pt x="4040" y="11645"/>
                      <a:pt x="4542" y="11645"/>
                    </a:cubicBezTo>
                    <a:cubicBezTo>
                      <a:pt x="5603" y="11617"/>
                      <a:pt x="6629" y="11263"/>
                      <a:pt x="7429" y="10584"/>
                    </a:cubicBezTo>
                    <a:cubicBezTo>
                      <a:pt x="7754" y="10315"/>
                      <a:pt x="8044" y="9989"/>
                      <a:pt x="8341" y="9699"/>
                    </a:cubicBezTo>
                    <a:cubicBezTo>
                      <a:pt x="8872" y="9105"/>
                      <a:pt x="9402" y="8610"/>
                      <a:pt x="9756" y="7902"/>
                    </a:cubicBezTo>
                    <a:cubicBezTo>
                      <a:pt x="9990" y="7457"/>
                      <a:pt x="10258" y="6983"/>
                      <a:pt x="10520" y="6544"/>
                    </a:cubicBezTo>
                    <a:cubicBezTo>
                      <a:pt x="10665" y="6254"/>
                      <a:pt x="11513" y="4390"/>
                      <a:pt x="11967" y="4390"/>
                    </a:cubicBezTo>
                    <a:cubicBezTo>
                      <a:pt x="11978" y="4390"/>
                      <a:pt x="11988" y="4391"/>
                      <a:pt x="11999" y="4394"/>
                    </a:cubicBezTo>
                    <a:cubicBezTo>
                      <a:pt x="12204" y="4422"/>
                      <a:pt x="12409" y="4450"/>
                      <a:pt x="12642" y="4478"/>
                    </a:cubicBezTo>
                    <a:cubicBezTo>
                      <a:pt x="12642" y="3920"/>
                      <a:pt x="12678" y="3361"/>
                      <a:pt x="12706" y="2802"/>
                    </a:cubicBezTo>
                    <a:cubicBezTo>
                      <a:pt x="12734" y="2505"/>
                      <a:pt x="12734" y="2208"/>
                      <a:pt x="12734" y="1918"/>
                    </a:cubicBezTo>
                    <a:cubicBezTo>
                      <a:pt x="12734" y="1712"/>
                      <a:pt x="12642" y="1415"/>
                      <a:pt x="12678" y="1210"/>
                    </a:cubicBezTo>
                    <a:cubicBezTo>
                      <a:pt x="12791" y="764"/>
                      <a:pt x="13031" y="354"/>
                      <a:pt x="13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" name="Google Shape;1257;p43">
                <a:extLst>
                  <a:ext uri="{FF2B5EF4-FFF2-40B4-BE49-F238E27FC236}">
                    <a16:creationId xmlns:a16="http://schemas.microsoft.com/office/drawing/2014/main" id="{BA4D0362-B4F3-4789-8AEF-C30B785096DD}"/>
                  </a:ext>
                </a:extLst>
              </p:cNvPr>
              <p:cNvSpPr/>
              <p:nvPr/>
            </p:nvSpPr>
            <p:spPr>
              <a:xfrm>
                <a:off x="3615294" y="4107893"/>
                <a:ext cx="352155" cy="391031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1557" extrusionOk="0">
                    <a:moveTo>
                      <a:pt x="1" y="0"/>
                    </a:moveTo>
                    <a:lnTo>
                      <a:pt x="1" y="4301"/>
                    </a:lnTo>
                    <a:cubicBezTo>
                      <a:pt x="206" y="4273"/>
                      <a:pt x="447" y="4245"/>
                      <a:pt x="652" y="4217"/>
                    </a:cubicBezTo>
                    <a:cubicBezTo>
                      <a:pt x="652" y="4216"/>
                      <a:pt x="652" y="4216"/>
                      <a:pt x="653" y="4216"/>
                    </a:cubicBezTo>
                    <a:cubicBezTo>
                      <a:pt x="781" y="4216"/>
                      <a:pt x="3242" y="8463"/>
                      <a:pt x="3538" y="8872"/>
                    </a:cubicBezTo>
                    <a:cubicBezTo>
                      <a:pt x="4422" y="10025"/>
                      <a:pt x="5483" y="11227"/>
                      <a:pt x="7019" y="11496"/>
                    </a:cubicBezTo>
                    <a:cubicBezTo>
                      <a:pt x="7216" y="11535"/>
                      <a:pt x="7428" y="11556"/>
                      <a:pt x="7646" y="11556"/>
                    </a:cubicBezTo>
                    <a:cubicBezTo>
                      <a:pt x="8572" y="11556"/>
                      <a:pt x="9590" y="11180"/>
                      <a:pt x="9877" y="10230"/>
                    </a:cubicBezTo>
                    <a:cubicBezTo>
                      <a:pt x="10407" y="8341"/>
                      <a:pt x="8370" y="5957"/>
                      <a:pt x="7280" y="4627"/>
                    </a:cubicBezTo>
                    <a:cubicBezTo>
                      <a:pt x="5894" y="2915"/>
                      <a:pt x="3715" y="439"/>
                      <a:pt x="1387" y="177"/>
                    </a:cubicBezTo>
                    <a:cubicBezTo>
                      <a:pt x="708" y="85"/>
                      <a:pt x="680" y="8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" name="Google Shape;1258;p43">
                <a:extLst>
                  <a:ext uri="{FF2B5EF4-FFF2-40B4-BE49-F238E27FC236}">
                    <a16:creationId xmlns:a16="http://schemas.microsoft.com/office/drawing/2014/main" id="{B4EDDF0D-663B-4BE2-B979-A3396BC60DD9}"/>
                  </a:ext>
                </a:extLst>
              </p:cNvPr>
              <p:cNvSpPr/>
              <p:nvPr/>
            </p:nvSpPr>
            <p:spPr>
              <a:xfrm>
                <a:off x="3438908" y="3866644"/>
                <a:ext cx="165419" cy="192860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700" extrusionOk="0">
                    <a:moveTo>
                      <a:pt x="2467" y="1"/>
                    </a:moveTo>
                    <a:cubicBezTo>
                      <a:pt x="2339" y="1"/>
                      <a:pt x="2212" y="17"/>
                      <a:pt x="2087" y="56"/>
                    </a:cubicBezTo>
                    <a:cubicBezTo>
                      <a:pt x="1910" y="84"/>
                      <a:pt x="1733" y="176"/>
                      <a:pt x="1556" y="289"/>
                    </a:cubicBezTo>
                    <a:cubicBezTo>
                      <a:pt x="1443" y="353"/>
                      <a:pt x="1295" y="410"/>
                      <a:pt x="1174" y="530"/>
                    </a:cubicBezTo>
                    <a:cubicBezTo>
                      <a:pt x="884" y="792"/>
                      <a:pt x="672" y="1237"/>
                      <a:pt x="616" y="1619"/>
                    </a:cubicBezTo>
                    <a:cubicBezTo>
                      <a:pt x="531" y="1909"/>
                      <a:pt x="467" y="2235"/>
                      <a:pt x="439" y="2560"/>
                    </a:cubicBezTo>
                    <a:cubicBezTo>
                      <a:pt x="354" y="2794"/>
                      <a:pt x="234" y="3034"/>
                      <a:pt x="57" y="3239"/>
                    </a:cubicBezTo>
                    <a:cubicBezTo>
                      <a:pt x="0" y="3324"/>
                      <a:pt x="0" y="3445"/>
                      <a:pt x="85" y="3473"/>
                    </a:cubicBezTo>
                    <a:cubicBezTo>
                      <a:pt x="177" y="3501"/>
                      <a:pt x="262" y="3536"/>
                      <a:pt x="382" y="3536"/>
                    </a:cubicBezTo>
                    <a:cubicBezTo>
                      <a:pt x="354" y="3742"/>
                      <a:pt x="354" y="3947"/>
                      <a:pt x="382" y="4152"/>
                    </a:cubicBezTo>
                    <a:cubicBezTo>
                      <a:pt x="382" y="4626"/>
                      <a:pt x="467" y="5185"/>
                      <a:pt x="884" y="5482"/>
                    </a:cubicBezTo>
                    <a:cubicBezTo>
                      <a:pt x="1104" y="5635"/>
                      <a:pt x="1402" y="5699"/>
                      <a:pt x="1727" y="5699"/>
                    </a:cubicBezTo>
                    <a:cubicBezTo>
                      <a:pt x="2452" y="5699"/>
                      <a:pt x="3313" y="5383"/>
                      <a:pt x="3742" y="5036"/>
                    </a:cubicBezTo>
                    <a:cubicBezTo>
                      <a:pt x="4273" y="4598"/>
                      <a:pt x="4627" y="3947"/>
                      <a:pt x="4775" y="3268"/>
                    </a:cubicBezTo>
                    <a:cubicBezTo>
                      <a:pt x="4888" y="2652"/>
                      <a:pt x="4860" y="1973"/>
                      <a:pt x="4598" y="1414"/>
                    </a:cubicBezTo>
                    <a:cubicBezTo>
                      <a:pt x="4301" y="820"/>
                      <a:pt x="3856" y="438"/>
                      <a:pt x="3268" y="176"/>
                    </a:cubicBezTo>
                    <a:cubicBezTo>
                      <a:pt x="3009" y="75"/>
                      <a:pt x="2737" y="1"/>
                      <a:pt x="2467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9" name="Google Shape;1259;p43">
                <a:extLst>
                  <a:ext uri="{FF2B5EF4-FFF2-40B4-BE49-F238E27FC236}">
                    <a16:creationId xmlns:a16="http://schemas.microsoft.com/office/drawing/2014/main" id="{19C94C7C-021C-47AE-9B04-912124EF5649}"/>
                  </a:ext>
                </a:extLst>
              </p:cNvPr>
              <p:cNvSpPr/>
              <p:nvPr/>
            </p:nvSpPr>
            <p:spPr>
              <a:xfrm>
                <a:off x="3437690" y="3865392"/>
                <a:ext cx="167585" cy="194653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5753" extrusionOk="0">
                    <a:moveTo>
                      <a:pt x="2512" y="65"/>
                    </a:moveTo>
                    <a:cubicBezTo>
                      <a:pt x="2746" y="65"/>
                      <a:pt x="3043" y="121"/>
                      <a:pt x="3304" y="241"/>
                    </a:cubicBezTo>
                    <a:cubicBezTo>
                      <a:pt x="3927" y="532"/>
                      <a:pt x="4337" y="921"/>
                      <a:pt x="4599" y="1451"/>
                    </a:cubicBezTo>
                    <a:cubicBezTo>
                      <a:pt x="4840" y="1982"/>
                      <a:pt x="4896" y="2626"/>
                      <a:pt x="4776" y="3276"/>
                    </a:cubicBezTo>
                    <a:cubicBezTo>
                      <a:pt x="4634" y="4012"/>
                      <a:pt x="4245" y="4635"/>
                      <a:pt x="3750" y="5073"/>
                    </a:cubicBezTo>
                    <a:cubicBezTo>
                      <a:pt x="3361" y="5370"/>
                      <a:pt x="2512" y="5696"/>
                      <a:pt x="1769" y="5696"/>
                    </a:cubicBezTo>
                    <a:cubicBezTo>
                      <a:pt x="1416" y="5696"/>
                      <a:pt x="1126" y="5632"/>
                      <a:pt x="949" y="5484"/>
                    </a:cubicBezTo>
                    <a:cubicBezTo>
                      <a:pt x="531" y="5194"/>
                      <a:pt x="446" y="4599"/>
                      <a:pt x="446" y="4189"/>
                    </a:cubicBezTo>
                    <a:cubicBezTo>
                      <a:pt x="446" y="3984"/>
                      <a:pt x="418" y="3779"/>
                      <a:pt x="446" y="3573"/>
                    </a:cubicBezTo>
                    <a:lnTo>
                      <a:pt x="418" y="3538"/>
                    </a:lnTo>
                    <a:cubicBezTo>
                      <a:pt x="326" y="3538"/>
                      <a:pt x="241" y="3510"/>
                      <a:pt x="149" y="3482"/>
                    </a:cubicBezTo>
                    <a:cubicBezTo>
                      <a:pt x="121" y="3453"/>
                      <a:pt x="93" y="3453"/>
                      <a:pt x="93" y="3397"/>
                    </a:cubicBezTo>
                    <a:cubicBezTo>
                      <a:pt x="64" y="3361"/>
                      <a:pt x="93" y="3333"/>
                      <a:pt x="121" y="3305"/>
                    </a:cubicBezTo>
                    <a:cubicBezTo>
                      <a:pt x="270" y="3128"/>
                      <a:pt x="390" y="2923"/>
                      <a:pt x="503" y="2597"/>
                    </a:cubicBezTo>
                    <a:cubicBezTo>
                      <a:pt x="531" y="2272"/>
                      <a:pt x="595" y="1982"/>
                      <a:pt x="680" y="1656"/>
                    </a:cubicBezTo>
                    <a:cubicBezTo>
                      <a:pt x="743" y="1303"/>
                      <a:pt x="949" y="857"/>
                      <a:pt x="1239" y="595"/>
                    </a:cubicBezTo>
                    <a:cubicBezTo>
                      <a:pt x="1331" y="475"/>
                      <a:pt x="1479" y="418"/>
                      <a:pt x="1628" y="326"/>
                    </a:cubicBezTo>
                    <a:cubicBezTo>
                      <a:pt x="1769" y="241"/>
                      <a:pt x="1946" y="149"/>
                      <a:pt x="2123" y="121"/>
                    </a:cubicBezTo>
                    <a:cubicBezTo>
                      <a:pt x="2243" y="65"/>
                      <a:pt x="2364" y="65"/>
                      <a:pt x="2512" y="65"/>
                    </a:cubicBezTo>
                    <a:close/>
                    <a:moveTo>
                      <a:pt x="2527" y="1"/>
                    </a:moveTo>
                    <a:cubicBezTo>
                      <a:pt x="2387" y="1"/>
                      <a:pt x="2251" y="21"/>
                      <a:pt x="2123" y="65"/>
                    </a:cubicBezTo>
                    <a:cubicBezTo>
                      <a:pt x="1918" y="93"/>
                      <a:pt x="1741" y="213"/>
                      <a:pt x="1592" y="298"/>
                    </a:cubicBezTo>
                    <a:cubicBezTo>
                      <a:pt x="1451" y="355"/>
                      <a:pt x="1302" y="447"/>
                      <a:pt x="1182" y="532"/>
                    </a:cubicBezTo>
                    <a:cubicBezTo>
                      <a:pt x="885" y="800"/>
                      <a:pt x="680" y="1303"/>
                      <a:pt x="623" y="1656"/>
                    </a:cubicBezTo>
                    <a:cubicBezTo>
                      <a:pt x="531" y="1946"/>
                      <a:pt x="475" y="2272"/>
                      <a:pt x="446" y="2569"/>
                    </a:cubicBezTo>
                    <a:cubicBezTo>
                      <a:pt x="326" y="2894"/>
                      <a:pt x="213" y="3100"/>
                      <a:pt x="64" y="3248"/>
                    </a:cubicBezTo>
                    <a:cubicBezTo>
                      <a:pt x="36" y="3305"/>
                      <a:pt x="1" y="3361"/>
                      <a:pt x="36" y="3425"/>
                    </a:cubicBezTo>
                    <a:cubicBezTo>
                      <a:pt x="36" y="3482"/>
                      <a:pt x="64" y="3510"/>
                      <a:pt x="121" y="3538"/>
                    </a:cubicBezTo>
                    <a:cubicBezTo>
                      <a:pt x="213" y="3573"/>
                      <a:pt x="298" y="3602"/>
                      <a:pt x="390" y="3602"/>
                    </a:cubicBezTo>
                    <a:cubicBezTo>
                      <a:pt x="354" y="3807"/>
                      <a:pt x="390" y="3984"/>
                      <a:pt x="390" y="4189"/>
                    </a:cubicBezTo>
                    <a:cubicBezTo>
                      <a:pt x="390" y="4599"/>
                      <a:pt x="475" y="5222"/>
                      <a:pt x="885" y="5519"/>
                    </a:cubicBezTo>
                    <a:cubicBezTo>
                      <a:pt x="1126" y="5696"/>
                      <a:pt x="1387" y="5752"/>
                      <a:pt x="1769" y="5752"/>
                    </a:cubicBezTo>
                    <a:cubicBezTo>
                      <a:pt x="2512" y="5752"/>
                      <a:pt x="3396" y="5427"/>
                      <a:pt x="3778" y="5102"/>
                    </a:cubicBezTo>
                    <a:cubicBezTo>
                      <a:pt x="4309" y="4691"/>
                      <a:pt x="4691" y="4040"/>
                      <a:pt x="4840" y="3305"/>
                    </a:cubicBezTo>
                    <a:cubicBezTo>
                      <a:pt x="4953" y="2626"/>
                      <a:pt x="4896" y="1982"/>
                      <a:pt x="4663" y="1451"/>
                    </a:cubicBezTo>
                    <a:cubicBezTo>
                      <a:pt x="4394" y="885"/>
                      <a:pt x="3955" y="475"/>
                      <a:pt x="3304" y="178"/>
                    </a:cubicBezTo>
                    <a:cubicBezTo>
                      <a:pt x="3042" y="65"/>
                      <a:pt x="2777" y="1"/>
                      <a:pt x="2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0" name="Google Shape;1260;p43">
                <a:extLst>
                  <a:ext uri="{FF2B5EF4-FFF2-40B4-BE49-F238E27FC236}">
                    <a16:creationId xmlns:a16="http://schemas.microsoft.com/office/drawing/2014/main" id="{9D556653-DC45-4562-A54F-2B4FE353C1DC}"/>
                  </a:ext>
                </a:extLst>
              </p:cNvPr>
              <p:cNvSpPr/>
              <p:nvPr/>
            </p:nvSpPr>
            <p:spPr>
              <a:xfrm>
                <a:off x="3451833" y="3999212"/>
                <a:ext cx="8865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4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" y="34"/>
                      <a:pt x="88" y="47"/>
                      <a:pt x="145" y="47"/>
                    </a:cubicBezTo>
                    <a:cubicBezTo>
                      <a:pt x="185" y="47"/>
                      <a:pt x="227" y="41"/>
                      <a:pt x="262" y="2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1" name="Google Shape;1261;p43">
                <a:extLst>
                  <a:ext uri="{FF2B5EF4-FFF2-40B4-BE49-F238E27FC236}">
                    <a16:creationId xmlns:a16="http://schemas.microsoft.com/office/drawing/2014/main" id="{988E6AE6-C39C-4593-AEA6-E7479B644C78}"/>
                  </a:ext>
                </a:extLst>
              </p:cNvPr>
              <p:cNvSpPr/>
              <p:nvPr/>
            </p:nvSpPr>
            <p:spPr>
              <a:xfrm>
                <a:off x="3449667" y="3998265"/>
                <a:ext cx="13196" cy="385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14" extrusionOk="0">
                    <a:moveTo>
                      <a:pt x="36" y="0"/>
                    </a:moveTo>
                    <a:cubicBezTo>
                      <a:pt x="0" y="29"/>
                      <a:pt x="36" y="29"/>
                      <a:pt x="36" y="57"/>
                    </a:cubicBezTo>
                    <a:cubicBezTo>
                      <a:pt x="92" y="85"/>
                      <a:pt x="177" y="113"/>
                      <a:pt x="269" y="113"/>
                    </a:cubicBezTo>
                    <a:cubicBezTo>
                      <a:pt x="298" y="113"/>
                      <a:pt x="326" y="113"/>
                      <a:pt x="354" y="85"/>
                    </a:cubicBezTo>
                    <a:cubicBezTo>
                      <a:pt x="354" y="85"/>
                      <a:pt x="389" y="85"/>
                      <a:pt x="354" y="57"/>
                    </a:cubicBezTo>
                    <a:cubicBezTo>
                      <a:pt x="354" y="57"/>
                      <a:pt x="354" y="44"/>
                      <a:pt x="346" y="44"/>
                    </a:cubicBezTo>
                    <a:cubicBezTo>
                      <a:pt x="342" y="44"/>
                      <a:pt x="335" y="47"/>
                      <a:pt x="326" y="57"/>
                    </a:cubicBezTo>
                    <a:cubicBezTo>
                      <a:pt x="241" y="57"/>
                      <a:pt x="149" y="57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2" name="Google Shape;1262;p43">
                <a:extLst>
                  <a:ext uri="{FF2B5EF4-FFF2-40B4-BE49-F238E27FC236}">
                    <a16:creationId xmlns:a16="http://schemas.microsoft.com/office/drawing/2014/main" id="{164DCD48-F72D-4BB0-BB28-5490F2D145EC}"/>
                  </a:ext>
                </a:extLst>
              </p:cNvPr>
              <p:cNvSpPr/>
              <p:nvPr/>
            </p:nvSpPr>
            <p:spPr>
              <a:xfrm>
                <a:off x="3451833" y="3852196"/>
                <a:ext cx="279105" cy="301842"/>
              </a:xfrm>
              <a:custGeom>
                <a:avLst/>
                <a:gdLst/>
                <a:ahLst/>
                <a:cxnLst/>
                <a:rect l="l" t="t" r="r" b="b"/>
                <a:pathLst>
                  <a:path w="8249" h="8921" extrusionOk="0">
                    <a:moveTo>
                      <a:pt x="3292" y="1"/>
                    </a:moveTo>
                    <a:cubicBezTo>
                      <a:pt x="2650" y="1"/>
                      <a:pt x="1995" y="68"/>
                      <a:pt x="1415" y="334"/>
                    </a:cubicBezTo>
                    <a:cubicBezTo>
                      <a:pt x="736" y="603"/>
                      <a:pt x="177" y="1190"/>
                      <a:pt x="0" y="1869"/>
                    </a:cubicBezTo>
                    <a:cubicBezTo>
                      <a:pt x="0" y="1926"/>
                      <a:pt x="28" y="1983"/>
                      <a:pt x="85" y="1983"/>
                    </a:cubicBezTo>
                    <a:cubicBezTo>
                      <a:pt x="205" y="2018"/>
                      <a:pt x="382" y="2103"/>
                      <a:pt x="410" y="2103"/>
                    </a:cubicBezTo>
                    <a:cubicBezTo>
                      <a:pt x="587" y="2280"/>
                      <a:pt x="502" y="2372"/>
                      <a:pt x="559" y="2549"/>
                    </a:cubicBezTo>
                    <a:cubicBezTo>
                      <a:pt x="559" y="2605"/>
                      <a:pt x="587" y="2662"/>
                      <a:pt x="616" y="2725"/>
                    </a:cubicBezTo>
                    <a:cubicBezTo>
                      <a:pt x="764" y="2987"/>
                      <a:pt x="941" y="3164"/>
                      <a:pt x="969" y="3461"/>
                    </a:cubicBezTo>
                    <a:cubicBezTo>
                      <a:pt x="998" y="3815"/>
                      <a:pt x="821" y="4048"/>
                      <a:pt x="644" y="4346"/>
                    </a:cubicBezTo>
                    <a:cubicBezTo>
                      <a:pt x="439" y="4756"/>
                      <a:pt x="439" y="5230"/>
                      <a:pt x="736" y="5612"/>
                    </a:cubicBezTo>
                    <a:cubicBezTo>
                      <a:pt x="884" y="5845"/>
                      <a:pt x="1090" y="6022"/>
                      <a:pt x="1295" y="6227"/>
                    </a:cubicBezTo>
                    <a:cubicBezTo>
                      <a:pt x="1472" y="6440"/>
                      <a:pt x="1620" y="6673"/>
                      <a:pt x="1620" y="6970"/>
                    </a:cubicBezTo>
                    <a:cubicBezTo>
                      <a:pt x="1648" y="7112"/>
                      <a:pt x="1592" y="7288"/>
                      <a:pt x="1592" y="7465"/>
                    </a:cubicBezTo>
                    <a:cubicBezTo>
                      <a:pt x="1592" y="7883"/>
                      <a:pt x="1946" y="8236"/>
                      <a:pt x="2328" y="8442"/>
                    </a:cubicBezTo>
                    <a:cubicBezTo>
                      <a:pt x="2829" y="8745"/>
                      <a:pt x="3408" y="8920"/>
                      <a:pt x="3986" y="8920"/>
                    </a:cubicBezTo>
                    <a:cubicBezTo>
                      <a:pt x="4192" y="8920"/>
                      <a:pt x="4397" y="8898"/>
                      <a:pt x="4598" y="8852"/>
                    </a:cubicBezTo>
                    <a:cubicBezTo>
                      <a:pt x="5334" y="8675"/>
                      <a:pt x="5950" y="8173"/>
                      <a:pt x="6657" y="7854"/>
                    </a:cubicBezTo>
                    <a:cubicBezTo>
                      <a:pt x="7103" y="7642"/>
                      <a:pt x="7633" y="7437"/>
                      <a:pt x="7930" y="7027"/>
                    </a:cubicBezTo>
                    <a:cubicBezTo>
                      <a:pt x="8192" y="6645"/>
                      <a:pt x="8249" y="6050"/>
                      <a:pt x="8192" y="5584"/>
                    </a:cubicBezTo>
                    <a:cubicBezTo>
                      <a:pt x="8072" y="4933"/>
                      <a:pt x="7754" y="4346"/>
                      <a:pt x="7336" y="3843"/>
                    </a:cubicBezTo>
                    <a:cubicBezTo>
                      <a:pt x="6926" y="3313"/>
                      <a:pt x="6395" y="2839"/>
                      <a:pt x="6162" y="2223"/>
                    </a:cubicBezTo>
                    <a:cubicBezTo>
                      <a:pt x="5893" y="1629"/>
                      <a:pt x="5836" y="922"/>
                      <a:pt x="5362" y="483"/>
                    </a:cubicBezTo>
                    <a:cubicBezTo>
                      <a:pt x="4952" y="73"/>
                      <a:pt x="4301" y="9"/>
                      <a:pt x="3714" y="9"/>
                    </a:cubicBezTo>
                    <a:cubicBezTo>
                      <a:pt x="3575" y="4"/>
                      <a:pt x="3434" y="1"/>
                      <a:pt x="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3" name="Google Shape;1263;p43">
                <a:extLst>
                  <a:ext uri="{FF2B5EF4-FFF2-40B4-BE49-F238E27FC236}">
                    <a16:creationId xmlns:a16="http://schemas.microsoft.com/office/drawing/2014/main" id="{9AD84861-7888-4C9F-A9A1-990FE01C6544}"/>
                  </a:ext>
                </a:extLst>
              </p:cNvPr>
              <p:cNvSpPr/>
              <p:nvPr/>
            </p:nvSpPr>
            <p:spPr>
              <a:xfrm>
                <a:off x="3558585" y="3808142"/>
                <a:ext cx="77990" cy="56572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672" extrusionOk="0">
                    <a:moveTo>
                      <a:pt x="1029" y="1"/>
                    </a:moveTo>
                    <a:cubicBezTo>
                      <a:pt x="874" y="1"/>
                      <a:pt x="724" y="26"/>
                      <a:pt x="587" y="101"/>
                    </a:cubicBezTo>
                    <a:cubicBezTo>
                      <a:pt x="29" y="490"/>
                      <a:pt x="0" y="1516"/>
                      <a:pt x="736" y="1665"/>
                    </a:cubicBezTo>
                    <a:cubicBezTo>
                      <a:pt x="769" y="1669"/>
                      <a:pt x="803" y="1672"/>
                      <a:pt x="838" y="1672"/>
                    </a:cubicBezTo>
                    <a:cubicBezTo>
                      <a:pt x="1474" y="1672"/>
                      <a:pt x="2305" y="897"/>
                      <a:pt x="1882" y="313"/>
                    </a:cubicBezTo>
                    <a:cubicBezTo>
                      <a:pt x="1733" y="101"/>
                      <a:pt x="1500" y="45"/>
                      <a:pt x="1267" y="16"/>
                    </a:cubicBezTo>
                    <a:cubicBezTo>
                      <a:pt x="1186" y="7"/>
                      <a:pt x="1107" y="1"/>
                      <a:pt x="1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4" name="Google Shape;1264;p43">
                <a:extLst>
                  <a:ext uri="{FF2B5EF4-FFF2-40B4-BE49-F238E27FC236}">
                    <a16:creationId xmlns:a16="http://schemas.microsoft.com/office/drawing/2014/main" id="{951344C4-C8C2-4BCB-B920-EC61E8FEC885}"/>
                  </a:ext>
                </a:extLst>
              </p:cNvPr>
              <p:cNvSpPr/>
              <p:nvPr/>
            </p:nvSpPr>
            <p:spPr>
              <a:xfrm>
                <a:off x="3363014" y="4317336"/>
                <a:ext cx="32820" cy="967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859" extrusionOk="0">
                    <a:moveTo>
                      <a:pt x="941" y="0"/>
                    </a:moveTo>
                    <a:cubicBezTo>
                      <a:pt x="941" y="0"/>
                      <a:pt x="913" y="0"/>
                      <a:pt x="913" y="29"/>
                    </a:cubicBezTo>
                    <a:cubicBezTo>
                      <a:pt x="885" y="121"/>
                      <a:pt x="828" y="177"/>
                      <a:pt x="793" y="262"/>
                    </a:cubicBezTo>
                    <a:cubicBezTo>
                      <a:pt x="651" y="559"/>
                      <a:pt x="531" y="828"/>
                      <a:pt x="439" y="1182"/>
                    </a:cubicBezTo>
                    <a:cubicBezTo>
                      <a:pt x="382" y="1564"/>
                      <a:pt x="298" y="1769"/>
                      <a:pt x="234" y="1974"/>
                    </a:cubicBezTo>
                    <a:cubicBezTo>
                      <a:pt x="149" y="2208"/>
                      <a:pt x="85" y="2420"/>
                      <a:pt x="0" y="2830"/>
                    </a:cubicBezTo>
                    <a:cubicBezTo>
                      <a:pt x="0" y="2830"/>
                      <a:pt x="0" y="2858"/>
                      <a:pt x="29" y="2858"/>
                    </a:cubicBezTo>
                    <a:lnTo>
                      <a:pt x="57" y="2830"/>
                    </a:lnTo>
                    <a:cubicBezTo>
                      <a:pt x="149" y="2448"/>
                      <a:pt x="206" y="2208"/>
                      <a:pt x="298" y="2002"/>
                    </a:cubicBezTo>
                    <a:cubicBezTo>
                      <a:pt x="354" y="1797"/>
                      <a:pt x="439" y="1564"/>
                      <a:pt x="503" y="1182"/>
                    </a:cubicBezTo>
                    <a:cubicBezTo>
                      <a:pt x="588" y="856"/>
                      <a:pt x="708" y="588"/>
                      <a:pt x="856" y="297"/>
                    </a:cubicBezTo>
                    <a:cubicBezTo>
                      <a:pt x="885" y="205"/>
                      <a:pt x="913" y="121"/>
                      <a:pt x="970" y="57"/>
                    </a:cubicBezTo>
                    <a:cubicBezTo>
                      <a:pt x="970" y="29"/>
                      <a:pt x="970" y="29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Google Shape;1265;p43">
                <a:extLst>
                  <a:ext uri="{FF2B5EF4-FFF2-40B4-BE49-F238E27FC236}">
                    <a16:creationId xmlns:a16="http://schemas.microsoft.com/office/drawing/2014/main" id="{52B7FDF6-DC4E-4AC1-BD87-B7FC93F0F998}"/>
                  </a:ext>
                </a:extLst>
              </p:cNvPr>
              <p:cNvSpPr/>
              <p:nvPr/>
            </p:nvSpPr>
            <p:spPr>
              <a:xfrm>
                <a:off x="3758927" y="4344134"/>
                <a:ext cx="27068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538" extrusionOk="0">
                    <a:moveTo>
                      <a:pt x="29" y="1"/>
                    </a:moveTo>
                    <a:cubicBezTo>
                      <a:pt x="0" y="36"/>
                      <a:pt x="0" y="36"/>
                      <a:pt x="0" y="64"/>
                    </a:cubicBezTo>
                    <a:cubicBezTo>
                      <a:pt x="57" y="326"/>
                      <a:pt x="149" y="595"/>
                      <a:pt x="206" y="857"/>
                    </a:cubicBezTo>
                    <a:cubicBezTo>
                      <a:pt x="446" y="1741"/>
                      <a:pt x="680" y="2654"/>
                      <a:pt x="736" y="3510"/>
                    </a:cubicBezTo>
                    <a:cubicBezTo>
                      <a:pt x="736" y="3538"/>
                      <a:pt x="736" y="3538"/>
                      <a:pt x="764" y="3538"/>
                    </a:cubicBezTo>
                    <a:lnTo>
                      <a:pt x="800" y="3510"/>
                    </a:lnTo>
                    <a:cubicBezTo>
                      <a:pt x="736" y="2625"/>
                      <a:pt x="503" y="1713"/>
                      <a:pt x="269" y="857"/>
                    </a:cubicBezTo>
                    <a:cubicBezTo>
                      <a:pt x="206" y="567"/>
                      <a:pt x="121" y="298"/>
                      <a:pt x="57" y="36"/>
                    </a:cubicBezTo>
                    <a:cubicBezTo>
                      <a:pt x="57" y="36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Google Shape;1266;p43">
                <a:extLst>
                  <a:ext uri="{FF2B5EF4-FFF2-40B4-BE49-F238E27FC236}">
                    <a16:creationId xmlns:a16="http://schemas.microsoft.com/office/drawing/2014/main" id="{AEA36714-9949-42AA-8B14-5914C63E45C0}"/>
                  </a:ext>
                </a:extLst>
              </p:cNvPr>
              <p:cNvSpPr/>
              <p:nvPr/>
            </p:nvSpPr>
            <p:spPr>
              <a:xfrm>
                <a:off x="3582507" y="4119295"/>
                <a:ext cx="118524" cy="78362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2316" extrusionOk="0">
                    <a:moveTo>
                      <a:pt x="2713" y="1"/>
                    </a:moveTo>
                    <a:cubicBezTo>
                      <a:pt x="2630" y="1"/>
                      <a:pt x="2549" y="15"/>
                      <a:pt x="2477" y="45"/>
                    </a:cubicBezTo>
                    <a:cubicBezTo>
                      <a:pt x="2088" y="222"/>
                      <a:pt x="1946" y="724"/>
                      <a:pt x="1621" y="986"/>
                    </a:cubicBezTo>
                    <a:cubicBezTo>
                      <a:pt x="1444" y="1106"/>
                      <a:pt x="1239" y="1163"/>
                      <a:pt x="998" y="1227"/>
                    </a:cubicBezTo>
                    <a:cubicBezTo>
                      <a:pt x="736" y="1283"/>
                      <a:pt x="354" y="1340"/>
                      <a:pt x="142" y="1552"/>
                    </a:cubicBezTo>
                    <a:cubicBezTo>
                      <a:pt x="1" y="1694"/>
                      <a:pt x="1" y="2019"/>
                      <a:pt x="178" y="2196"/>
                    </a:cubicBezTo>
                    <a:cubicBezTo>
                      <a:pt x="272" y="2277"/>
                      <a:pt x="412" y="2316"/>
                      <a:pt x="556" y="2316"/>
                    </a:cubicBezTo>
                    <a:cubicBezTo>
                      <a:pt x="626" y="2316"/>
                      <a:pt x="697" y="2306"/>
                      <a:pt x="765" y="2288"/>
                    </a:cubicBezTo>
                    <a:cubicBezTo>
                      <a:pt x="970" y="2260"/>
                      <a:pt x="1175" y="2196"/>
                      <a:pt x="1416" y="2196"/>
                    </a:cubicBezTo>
                    <a:cubicBezTo>
                      <a:pt x="1500" y="2196"/>
                      <a:pt x="1649" y="2224"/>
                      <a:pt x="1769" y="2224"/>
                    </a:cubicBezTo>
                    <a:cubicBezTo>
                      <a:pt x="1911" y="2224"/>
                      <a:pt x="2088" y="2224"/>
                      <a:pt x="2208" y="2139"/>
                    </a:cubicBezTo>
                    <a:cubicBezTo>
                      <a:pt x="2328" y="2047"/>
                      <a:pt x="2385" y="1934"/>
                      <a:pt x="2441" y="1814"/>
                    </a:cubicBezTo>
                    <a:cubicBezTo>
                      <a:pt x="2618" y="1580"/>
                      <a:pt x="2859" y="1432"/>
                      <a:pt x="3092" y="1255"/>
                    </a:cubicBezTo>
                    <a:cubicBezTo>
                      <a:pt x="3297" y="1078"/>
                      <a:pt x="3502" y="809"/>
                      <a:pt x="3446" y="519"/>
                    </a:cubicBezTo>
                    <a:cubicBezTo>
                      <a:pt x="3401" y="215"/>
                      <a:pt x="3038" y="1"/>
                      <a:pt x="2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7" name="Google Shape;1267;p43">
                <a:extLst>
                  <a:ext uri="{FF2B5EF4-FFF2-40B4-BE49-F238E27FC236}">
                    <a16:creationId xmlns:a16="http://schemas.microsoft.com/office/drawing/2014/main" id="{0EF64AF9-85DC-45F8-85FE-8B2191361862}"/>
                  </a:ext>
                </a:extLst>
              </p:cNvPr>
              <p:cNvSpPr/>
              <p:nvPr/>
            </p:nvSpPr>
            <p:spPr>
              <a:xfrm>
                <a:off x="3463777" y="4049425"/>
                <a:ext cx="230315" cy="142005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4197" extrusionOk="0">
                    <a:moveTo>
                      <a:pt x="3225" y="1"/>
                    </a:moveTo>
                    <a:cubicBezTo>
                      <a:pt x="2550" y="1"/>
                      <a:pt x="1875" y="64"/>
                      <a:pt x="1210" y="193"/>
                    </a:cubicBezTo>
                    <a:cubicBezTo>
                      <a:pt x="970" y="221"/>
                      <a:pt x="737" y="285"/>
                      <a:pt x="531" y="434"/>
                    </a:cubicBezTo>
                    <a:cubicBezTo>
                      <a:pt x="178" y="639"/>
                      <a:pt x="1" y="1077"/>
                      <a:pt x="29" y="1495"/>
                    </a:cubicBezTo>
                    <a:cubicBezTo>
                      <a:pt x="29" y="1905"/>
                      <a:pt x="206" y="2287"/>
                      <a:pt x="439" y="2641"/>
                    </a:cubicBezTo>
                    <a:cubicBezTo>
                      <a:pt x="1171" y="3667"/>
                      <a:pt x="2335" y="4196"/>
                      <a:pt x="3548" y="4196"/>
                    </a:cubicBezTo>
                    <a:cubicBezTo>
                      <a:pt x="3907" y="4196"/>
                      <a:pt x="4270" y="4150"/>
                      <a:pt x="4627" y="4056"/>
                    </a:cubicBezTo>
                    <a:cubicBezTo>
                      <a:pt x="5809" y="3730"/>
                      <a:pt x="6806" y="2287"/>
                      <a:pt x="6750" y="1077"/>
                    </a:cubicBezTo>
                    <a:cubicBezTo>
                      <a:pt x="6750" y="901"/>
                      <a:pt x="6721" y="695"/>
                      <a:pt x="6573" y="575"/>
                    </a:cubicBezTo>
                    <a:cubicBezTo>
                      <a:pt x="6481" y="519"/>
                      <a:pt x="6368" y="462"/>
                      <a:pt x="6276" y="434"/>
                    </a:cubicBezTo>
                    <a:cubicBezTo>
                      <a:pt x="5281" y="148"/>
                      <a:pt x="4253" y="1"/>
                      <a:pt x="3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8" name="Google Shape;1268;p43">
                <a:extLst>
                  <a:ext uri="{FF2B5EF4-FFF2-40B4-BE49-F238E27FC236}">
                    <a16:creationId xmlns:a16="http://schemas.microsoft.com/office/drawing/2014/main" id="{6FFCF868-42DA-4B67-BE2E-144E797CC582}"/>
                  </a:ext>
                </a:extLst>
              </p:cNvPr>
              <p:cNvSpPr/>
              <p:nvPr/>
            </p:nvSpPr>
            <p:spPr>
              <a:xfrm>
                <a:off x="3473589" y="4131815"/>
                <a:ext cx="91964" cy="62764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855" extrusionOk="0">
                    <a:moveTo>
                      <a:pt x="36" y="1"/>
                    </a:moveTo>
                    <a:cubicBezTo>
                      <a:pt x="36" y="1"/>
                      <a:pt x="1" y="1"/>
                      <a:pt x="36" y="29"/>
                    </a:cubicBezTo>
                    <a:cubicBezTo>
                      <a:pt x="355" y="1267"/>
                      <a:pt x="1656" y="1798"/>
                      <a:pt x="2654" y="1854"/>
                    </a:cubicBezTo>
                    <a:lnTo>
                      <a:pt x="2689" y="1854"/>
                    </a:lnTo>
                    <a:cubicBezTo>
                      <a:pt x="2689" y="1854"/>
                      <a:pt x="2689" y="1826"/>
                      <a:pt x="2717" y="1826"/>
                    </a:cubicBezTo>
                    <a:cubicBezTo>
                      <a:pt x="2717" y="1798"/>
                      <a:pt x="2689" y="1798"/>
                      <a:pt x="2689" y="1798"/>
                    </a:cubicBezTo>
                    <a:cubicBezTo>
                      <a:pt x="1685" y="1741"/>
                      <a:pt x="390" y="1239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9" name="Google Shape;1269;p43">
                <a:extLst>
                  <a:ext uri="{FF2B5EF4-FFF2-40B4-BE49-F238E27FC236}">
                    <a16:creationId xmlns:a16="http://schemas.microsoft.com/office/drawing/2014/main" id="{883900B2-7483-4BC1-AEE7-E03FDDA37220}"/>
                  </a:ext>
                </a:extLst>
              </p:cNvPr>
              <p:cNvSpPr/>
              <p:nvPr/>
            </p:nvSpPr>
            <p:spPr>
              <a:xfrm>
                <a:off x="3189470" y="4315408"/>
                <a:ext cx="24936" cy="8479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06" extrusionOk="0">
                    <a:moveTo>
                      <a:pt x="708" y="1"/>
                    </a:moveTo>
                    <a:cubicBezTo>
                      <a:pt x="680" y="1"/>
                      <a:pt x="680" y="29"/>
                      <a:pt x="680" y="29"/>
                    </a:cubicBezTo>
                    <a:cubicBezTo>
                      <a:pt x="616" y="178"/>
                      <a:pt x="616" y="319"/>
                      <a:pt x="616" y="468"/>
                    </a:cubicBezTo>
                    <a:lnTo>
                      <a:pt x="616" y="560"/>
                    </a:lnTo>
                    <a:cubicBezTo>
                      <a:pt x="616" y="645"/>
                      <a:pt x="616" y="736"/>
                      <a:pt x="588" y="821"/>
                    </a:cubicBezTo>
                    <a:cubicBezTo>
                      <a:pt x="559" y="970"/>
                      <a:pt x="475" y="1119"/>
                      <a:pt x="383" y="1239"/>
                    </a:cubicBezTo>
                    <a:cubicBezTo>
                      <a:pt x="354" y="1295"/>
                      <a:pt x="326" y="1324"/>
                      <a:pt x="326" y="1352"/>
                    </a:cubicBezTo>
                    <a:cubicBezTo>
                      <a:pt x="121" y="1706"/>
                      <a:pt x="1" y="2088"/>
                      <a:pt x="1" y="2477"/>
                    </a:cubicBezTo>
                    <a:lnTo>
                      <a:pt x="29" y="2505"/>
                    </a:lnTo>
                    <a:cubicBezTo>
                      <a:pt x="57" y="2505"/>
                      <a:pt x="57" y="2477"/>
                      <a:pt x="57" y="2477"/>
                    </a:cubicBezTo>
                    <a:cubicBezTo>
                      <a:pt x="57" y="2088"/>
                      <a:pt x="177" y="1706"/>
                      <a:pt x="354" y="1380"/>
                    </a:cubicBezTo>
                    <a:cubicBezTo>
                      <a:pt x="383" y="1352"/>
                      <a:pt x="411" y="1324"/>
                      <a:pt x="439" y="1267"/>
                    </a:cubicBezTo>
                    <a:cubicBezTo>
                      <a:pt x="531" y="1147"/>
                      <a:pt x="616" y="998"/>
                      <a:pt x="651" y="821"/>
                    </a:cubicBezTo>
                    <a:cubicBezTo>
                      <a:pt x="680" y="736"/>
                      <a:pt x="680" y="645"/>
                      <a:pt x="680" y="560"/>
                    </a:cubicBezTo>
                    <a:lnTo>
                      <a:pt x="680" y="468"/>
                    </a:lnTo>
                    <a:cubicBezTo>
                      <a:pt x="680" y="319"/>
                      <a:pt x="680" y="178"/>
                      <a:pt x="736" y="57"/>
                    </a:cubicBezTo>
                    <a:cubicBezTo>
                      <a:pt x="736" y="29"/>
                      <a:pt x="708" y="29"/>
                      <a:pt x="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0" name="Google Shape;1270;p43">
                <a:extLst>
                  <a:ext uri="{FF2B5EF4-FFF2-40B4-BE49-F238E27FC236}">
                    <a16:creationId xmlns:a16="http://schemas.microsoft.com/office/drawing/2014/main" id="{B95B96CA-C531-4C11-B1CA-049643D2BF9A}"/>
                  </a:ext>
                </a:extLst>
              </p:cNvPr>
              <p:cNvSpPr/>
              <p:nvPr/>
            </p:nvSpPr>
            <p:spPr>
              <a:xfrm>
                <a:off x="3070740" y="4229499"/>
                <a:ext cx="92911" cy="46929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1387" extrusionOk="0">
                    <a:moveTo>
                      <a:pt x="2746" y="0"/>
                    </a:moveTo>
                    <a:cubicBezTo>
                      <a:pt x="2710" y="0"/>
                      <a:pt x="2710" y="0"/>
                      <a:pt x="2682" y="28"/>
                    </a:cubicBezTo>
                    <a:cubicBezTo>
                      <a:pt x="2569" y="269"/>
                      <a:pt x="2272" y="382"/>
                      <a:pt x="1974" y="502"/>
                    </a:cubicBezTo>
                    <a:cubicBezTo>
                      <a:pt x="1649" y="623"/>
                      <a:pt x="1331" y="771"/>
                      <a:pt x="1005" y="913"/>
                    </a:cubicBezTo>
                    <a:cubicBezTo>
                      <a:pt x="680" y="1061"/>
                      <a:pt x="326" y="1210"/>
                      <a:pt x="1" y="1330"/>
                    </a:cubicBezTo>
                    <a:lnTo>
                      <a:pt x="1" y="1387"/>
                    </a:lnTo>
                    <a:lnTo>
                      <a:pt x="29" y="1387"/>
                    </a:lnTo>
                    <a:cubicBezTo>
                      <a:pt x="354" y="1266"/>
                      <a:pt x="680" y="1125"/>
                      <a:pt x="1005" y="976"/>
                    </a:cubicBezTo>
                    <a:cubicBezTo>
                      <a:pt x="1331" y="828"/>
                      <a:pt x="1684" y="679"/>
                      <a:pt x="2003" y="559"/>
                    </a:cubicBezTo>
                    <a:cubicBezTo>
                      <a:pt x="2300" y="446"/>
                      <a:pt x="2597" y="297"/>
                      <a:pt x="2746" y="64"/>
                    </a:cubicBezTo>
                    <a:lnTo>
                      <a:pt x="27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1" name="Google Shape;1271;p43">
                <a:extLst>
                  <a:ext uri="{FF2B5EF4-FFF2-40B4-BE49-F238E27FC236}">
                    <a16:creationId xmlns:a16="http://schemas.microsoft.com/office/drawing/2014/main" id="{2F80FEBD-30BF-4FA1-8D47-7A26AE38FBD4}"/>
                  </a:ext>
                </a:extLst>
              </p:cNvPr>
              <p:cNvSpPr/>
              <p:nvPr/>
            </p:nvSpPr>
            <p:spPr>
              <a:xfrm>
                <a:off x="3193530" y="4372150"/>
                <a:ext cx="9846" cy="340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005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86" y="354"/>
                      <a:pt x="206" y="651"/>
                      <a:pt x="234" y="977"/>
                    </a:cubicBezTo>
                    <a:cubicBezTo>
                      <a:pt x="234" y="977"/>
                      <a:pt x="234" y="1005"/>
                      <a:pt x="263" y="1005"/>
                    </a:cubicBezTo>
                    <a:cubicBezTo>
                      <a:pt x="291" y="1005"/>
                      <a:pt x="291" y="977"/>
                      <a:pt x="291" y="977"/>
                    </a:cubicBezTo>
                    <a:cubicBezTo>
                      <a:pt x="263" y="651"/>
                      <a:pt x="142" y="326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2" name="Google Shape;1272;p43">
                <a:extLst>
                  <a:ext uri="{FF2B5EF4-FFF2-40B4-BE49-F238E27FC236}">
                    <a16:creationId xmlns:a16="http://schemas.microsoft.com/office/drawing/2014/main" id="{66FD23CB-EE6A-43F0-BC65-1D4554CA5884}"/>
                  </a:ext>
                </a:extLst>
              </p:cNvPr>
              <p:cNvSpPr/>
              <p:nvPr/>
            </p:nvSpPr>
            <p:spPr>
              <a:xfrm>
                <a:off x="3168424" y="4472913"/>
                <a:ext cx="17019" cy="7951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5" extrusionOk="0">
                    <a:moveTo>
                      <a:pt x="64" y="1"/>
                    </a:moveTo>
                    <a:cubicBezTo>
                      <a:pt x="35" y="1"/>
                      <a:pt x="35" y="1"/>
                      <a:pt x="0" y="29"/>
                    </a:cubicBezTo>
                    <a:lnTo>
                      <a:pt x="35" y="57"/>
                    </a:lnTo>
                    <a:lnTo>
                      <a:pt x="474" y="234"/>
                    </a:lnTo>
                    <a:lnTo>
                      <a:pt x="502" y="206"/>
                    </a:lnTo>
                    <a:cubicBezTo>
                      <a:pt x="502" y="178"/>
                      <a:pt x="502" y="178"/>
                      <a:pt x="474" y="178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3" name="Google Shape;1273;p43">
                <a:extLst>
                  <a:ext uri="{FF2B5EF4-FFF2-40B4-BE49-F238E27FC236}">
                    <a16:creationId xmlns:a16="http://schemas.microsoft.com/office/drawing/2014/main" id="{822C8013-033A-4F65-A464-B25D7362ECB1}"/>
                  </a:ext>
                </a:extLst>
              </p:cNvPr>
              <p:cNvSpPr/>
              <p:nvPr/>
            </p:nvSpPr>
            <p:spPr>
              <a:xfrm>
                <a:off x="3070740" y="4236435"/>
                <a:ext cx="9135" cy="3711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097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93" y="389"/>
                      <a:pt x="178" y="708"/>
                      <a:pt x="206" y="1061"/>
                    </a:cubicBezTo>
                    <a:lnTo>
                      <a:pt x="234" y="1097"/>
                    </a:lnTo>
                    <a:cubicBezTo>
                      <a:pt x="270" y="1097"/>
                      <a:pt x="270" y="1061"/>
                      <a:pt x="270" y="1061"/>
                    </a:cubicBezTo>
                    <a:cubicBezTo>
                      <a:pt x="234" y="708"/>
                      <a:pt x="149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4" name="Google Shape;1274;p43">
                <a:extLst>
                  <a:ext uri="{FF2B5EF4-FFF2-40B4-BE49-F238E27FC236}">
                    <a16:creationId xmlns:a16="http://schemas.microsoft.com/office/drawing/2014/main" id="{75C722C3-ECF5-4829-8183-56FB0E987154}"/>
                  </a:ext>
                </a:extLst>
              </p:cNvPr>
              <p:cNvSpPr/>
              <p:nvPr/>
            </p:nvSpPr>
            <p:spPr>
              <a:xfrm>
                <a:off x="3079842" y="4231630"/>
                <a:ext cx="10793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119" extrusionOk="0">
                    <a:moveTo>
                      <a:pt x="29" y="1"/>
                    </a:moveTo>
                    <a:cubicBezTo>
                      <a:pt x="1" y="1"/>
                      <a:pt x="1" y="1"/>
                      <a:pt x="1" y="29"/>
                    </a:cubicBezTo>
                    <a:cubicBezTo>
                      <a:pt x="114" y="383"/>
                      <a:pt x="206" y="736"/>
                      <a:pt x="262" y="1090"/>
                    </a:cubicBezTo>
                    <a:cubicBezTo>
                      <a:pt x="262" y="1118"/>
                      <a:pt x="262" y="1118"/>
                      <a:pt x="291" y="1118"/>
                    </a:cubicBezTo>
                    <a:cubicBezTo>
                      <a:pt x="291" y="1118"/>
                      <a:pt x="319" y="1118"/>
                      <a:pt x="319" y="1090"/>
                    </a:cubicBezTo>
                    <a:cubicBezTo>
                      <a:pt x="262" y="736"/>
                      <a:pt x="177" y="354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5" name="Google Shape;1275;p43">
                <a:extLst>
                  <a:ext uri="{FF2B5EF4-FFF2-40B4-BE49-F238E27FC236}">
                    <a16:creationId xmlns:a16="http://schemas.microsoft.com/office/drawing/2014/main" id="{85496BB5-63C9-4084-8F71-85CC3BB4F99D}"/>
                  </a:ext>
                </a:extLst>
              </p:cNvPr>
              <p:cNvSpPr/>
              <p:nvPr/>
            </p:nvSpPr>
            <p:spPr>
              <a:xfrm>
                <a:off x="3088707" y="4227130"/>
                <a:ext cx="11978" cy="38301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132" extrusionOk="0">
                    <a:moveTo>
                      <a:pt x="36" y="1"/>
                    </a:moveTo>
                    <a:cubicBezTo>
                      <a:pt x="32" y="1"/>
                      <a:pt x="29" y="4"/>
                      <a:pt x="29" y="13"/>
                    </a:cubicBezTo>
                    <a:cubicBezTo>
                      <a:pt x="0" y="13"/>
                      <a:pt x="0" y="13"/>
                      <a:pt x="0" y="42"/>
                    </a:cubicBezTo>
                    <a:cubicBezTo>
                      <a:pt x="29" y="134"/>
                      <a:pt x="57" y="247"/>
                      <a:pt x="92" y="339"/>
                    </a:cubicBezTo>
                    <a:cubicBezTo>
                      <a:pt x="121" y="395"/>
                      <a:pt x="121" y="452"/>
                      <a:pt x="149" y="516"/>
                    </a:cubicBezTo>
                    <a:cubicBezTo>
                      <a:pt x="149" y="572"/>
                      <a:pt x="177" y="664"/>
                      <a:pt x="177" y="721"/>
                    </a:cubicBezTo>
                    <a:cubicBezTo>
                      <a:pt x="205" y="841"/>
                      <a:pt x="269" y="983"/>
                      <a:pt x="297" y="1103"/>
                    </a:cubicBezTo>
                    <a:lnTo>
                      <a:pt x="326" y="1131"/>
                    </a:lnTo>
                    <a:cubicBezTo>
                      <a:pt x="354" y="1103"/>
                      <a:pt x="354" y="1103"/>
                      <a:pt x="354" y="1075"/>
                    </a:cubicBezTo>
                    <a:cubicBezTo>
                      <a:pt x="326" y="954"/>
                      <a:pt x="269" y="841"/>
                      <a:pt x="234" y="693"/>
                    </a:cubicBezTo>
                    <a:cubicBezTo>
                      <a:pt x="234" y="629"/>
                      <a:pt x="205" y="572"/>
                      <a:pt x="205" y="516"/>
                    </a:cubicBezTo>
                    <a:cubicBezTo>
                      <a:pt x="177" y="452"/>
                      <a:pt x="177" y="395"/>
                      <a:pt x="149" y="339"/>
                    </a:cubicBezTo>
                    <a:cubicBezTo>
                      <a:pt x="121" y="219"/>
                      <a:pt x="92" y="134"/>
                      <a:pt x="57" y="13"/>
                    </a:cubicBezTo>
                    <a:cubicBezTo>
                      <a:pt x="57" y="13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6" name="Google Shape;1276;p43">
                <a:extLst>
                  <a:ext uri="{FF2B5EF4-FFF2-40B4-BE49-F238E27FC236}">
                    <a16:creationId xmlns:a16="http://schemas.microsoft.com/office/drawing/2014/main" id="{7171DFD0-A3FB-40A3-A7A5-77BDCDA04FDB}"/>
                  </a:ext>
                </a:extLst>
              </p:cNvPr>
              <p:cNvSpPr/>
              <p:nvPr/>
            </p:nvSpPr>
            <p:spPr>
              <a:xfrm>
                <a:off x="3095643" y="4223510"/>
                <a:ext cx="14143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126" extrusionOk="0">
                    <a:moveTo>
                      <a:pt x="29" y="0"/>
                    </a:moveTo>
                    <a:cubicBezTo>
                      <a:pt x="29" y="0"/>
                      <a:pt x="0" y="0"/>
                      <a:pt x="0" y="28"/>
                    </a:cubicBezTo>
                    <a:cubicBezTo>
                      <a:pt x="0" y="64"/>
                      <a:pt x="29" y="120"/>
                      <a:pt x="29" y="149"/>
                    </a:cubicBezTo>
                    <a:cubicBezTo>
                      <a:pt x="121" y="326"/>
                      <a:pt x="177" y="502"/>
                      <a:pt x="241" y="679"/>
                    </a:cubicBezTo>
                    <a:cubicBezTo>
                      <a:pt x="269" y="828"/>
                      <a:pt x="298" y="976"/>
                      <a:pt x="354" y="1090"/>
                    </a:cubicBezTo>
                    <a:cubicBezTo>
                      <a:pt x="354" y="1125"/>
                      <a:pt x="382" y="1125"/>
                      <a:pt x="382" y="1125"/>
                    </a:cubicBezTo>
                    <a:lnTo>
                      <a:pt x="418" y="1125"/>
                    </a:lnTo>
                    <a:lnTo>
                      <a:pt x="418" y="1061"/>
                    </a:lnTo>
                    <a:cubicBezTo>
                      <a:pt x="354" y="948"/>
                      <a:pt x="326" y="800"/>
                      <a:pt x="298" y="679"/>
                    </a:cubicBezTo>
                    <a:cubicBezTo>
                      <a:pt x="241" y="474"/>
                      <a:pt x="177" y="297"/>
                      <a:pt x="92" y="120"/>
                    </a:cubicBezTo>
                    <a:cubicBezTo>
                      <a:pt x="64" y="92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7" name="Google Shape;1277;p43">
                <a:extLst>
                  <a:ext uri="{FF2B5EF4-FFF2-40B4-BE49-F238E27FC236}">
                    <a16:creationId xmlns:a16="http://schemas.microsoft.com/office/drawing/2014/main" id="{9550E04B-92C9-4869-9774-D31B728D31A0}"/>
                  </a:ext>
                </a:extLst>
              </p:cNvPr>
              <p:cNvSpPr/>
              <p:nvPr/>
            </p:nvSpPr>
            <p:spPr>
              <a:xfrm>
                <a:off x="3110734" y="4218062"/>
                <a:ext cx="13906" cy="3633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074" extrusionOk="0">
                    <a:moveTo>
                      <a:pt x="27" y="0"/>
                    </a:moveTo>
                    <a:cubicBezTo>
                      <a:pt x="19" y="0"/>
                      <a:pt x="10" y="3"/>
                      <a:pt x="0" y="13"/>
                    </a:cubicBezTo>
                    <a:lnTo>
                      <a:pt x="0" y="48"/>
                    </a:lnTo>
                    <a:lnTo>
                      <a:pt x="354" y="1045"/>
                    </a:lnTo>
                    <a:lnTo>
                      <a:pt x="354" y="1074"/>
                    </a:lnTo>
                    <a:lnTo>
                      <a:pt x="382" y="1074"/>
                    </a:lnTo>
                    <a:cubicBezTo>
                      <a:pt x="382" y="1074"/>
                      <a:pt x="410" y="1045"/>
                      <a:pt x="382" y="1045"/>
                    </a:cubicBezTo>
                    <a:lnTo>
                      <a:pt x="57" y="13"/>
                    </a:lnTo>
                    <a:cubicBezTo>
                      <a:pt x="57" y="13"/>
                      <a:pt x="4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Google Shape;1278;p43">
                <a:extLst>
                  <a:ext uri="{FF2B5EF4-FFF2-40B4-BE49-F238E27FC236}">
                    <a16:creationId xmlns:a16="http://schemas.microsoft.com/office/drawing/2014/main" id="{4D017970-C89A-4F9E-BE01-9B53B141AC04}"/>
                  </a:ext>
                </a:extLst>
              </p:cNvPr>
              <p:cNvSpPr/>
              <p:nvPr/>
            </p:nvSpPr>
            <p:spPr>
              <a:xfrm>
                <a:off x="3116689" y="4215592"/>
                <a:ext cx="1705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62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114" y="206"/>
                      <a:pt x="206" y="354"/>
                      <a:pt x="263" y="531"/>
                    </a:cubicBezTo>
                    <a:cubicBezTo>
                      <a:pt x="291" y="588"/>
                      <a:pt x="291" y="652"/>
                      <a:pt x="326" y="708"/>
                    </a:cubicBezTo>
                    <a:cubicBezTo>
                      <a:pt x="355" y="828"/>
                      <a:pt x="383" y="942"/>
                      <a:pt x="440" y="1034"/>
                    </a:cubicBezTo>
                    <a:cubicBezTo>
                      <a:pt x="440" y="1062"/>
                      <a:pt x="468" y="1062"/>
                      <a:pt x="468" y="1062"/>
                    </a:cubicBezTo>
                    <a:cubicBezTo>
                      <a:pt x="503" y="1062"/>
                      <a:pt x="503" y="1034"/>
                      <a:pt x="503" y="1005"/>
                    </a:cubicBezTo>
                    <a:cubicBezTo>
                      <a:pt x="440" y="913"/>
                      <a:pt x="411" y="793"/>
                      <a:pt x="383" y="708"/>
                    </a:cubicBezTo>
                    <a:cubicBezTo>
                      <a:pt x="355" y="652"/>
                      <a:pt x="355" y="588"/>
                      <a:pt x="326" y="531"/>
                    </a:cubicBezTo>
                    <a:cubicBezTo>
                      <a:pt x="263" y="326"/>
                      <a:pt x="178" y="178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" name="Google Shape;1279;p43">
                <a:extLst>
                  <a:ext uri="{FF2B5EF4-FFF2-40B4-BE49-F238E27FC236}">
                    <a16:creationId xmlns:a16="http://schemas.microsoft.com/office/drawing/2014/main" id="{A8A0A40B-CFFD-488D-855E-77EBE42D70A1}"/>
                  </a:ext>
                </a:extLst>
              </p:cNvPr>
              <p:cNvSpPr/>
              <p:nvPr/>
            </p:nvSpPr>
            <p:spPr>
              <a:xfrm>
                <a:off x="3127720" y="4209603"/>
                <a:ext cx="21824" cy="3403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006" extrusionOk="0">
                    <a:moveTo>
                      <a:pt x="29" y="1"/>
                    </a:moveTo>
                    <a:cubicBezTo>
                      <a:pt x="29" y="1"/>
                      <a:pt x="0" y="29"/>
                      <a:pt x="29" y="29"/>
                    </a:cubicBezTo>
                    <a:cubicBezTo>
                      <a:pt x="57" y="121"/>
                      <a:pt x="114" y="178"/>
                      <a:pt x="177" y="234"/>
                    </a:cubicBezTo>
                    <a:cubicBezTo>
                      <a:pt x="234" y="298"/>
                      <a:pt x="262" y="355"/>
                      <a:pt x="290" y="411"/>
                    </a:cubicBezTo>
                    <a:cubicBezTo>
                      <a:pt x="319" y="475"/>
                      <a:pt x="354" y="503"/>
                      <a:pt x="354" y="531"/>
                    </a:cubicBezTo>
                    <a:cubicBezTo>
                      <a:pt x="382" y="560"/>
                      <a:pt x="382" y="588"/>
                      <a:pt x="411" y="616"/>
                    </a:cubicBezTo>
                    <a:cubicBezTo>
                      <a:pt x="411" y="652"/>
                      <a:pt x="439" y="680"/>
                      <a:pt x="467" y="708"/>
                    </a:cubicBezTo>
                    <a:cubicBezTo>
                      <a:pt x="496" y="793"/>
                      <a:pt x="531" y="857"/>
                      <a:pt x="559" y="913"/>
                    </a:cubicBezTo>
                    <a:cubicBezTo>
                      <a:pt x="559" y="942"/>
                      <a:pt x="559" y="1005"/>
                      <a:pt x="616" y="1005"/>
                    </a:cubicBezTo>
                    <a:cubicBezTo>
                      <a:pt x="616" y="1005"/>
                      <a:pt x="644" y="1005"/>
                      <a:pt x="644" y="970"/>
                    </a:cubicBezTo>
                    <a:cubicBezTo>
                      <a:pt x="644" y="970"/>
                      <a:pt x="644" y="942"/>
                      <a:pt x="616" y="942"/>
                    </a:cubicBezTo>
                    <a:lnTo>
                      <a:pt x="616" y="913"/>
                    </a:lnTo>
                    <a:cubicBezTo>
                      <a:pt x="588" y="829"/>
                      <a:pt x="559" y="765"/>
                      <a:pt x="496" y="680"/>
                    </a:cubicBezTo>
                    <a:cubicBezTo>
                      <a:pt x="496" y="652"/>
                      <a:pt x="467" y="616"/>
                      <a:pt x="467" y="588"/>
                    </a:cubicBezTo>
                    <a:cubicBezTo>
                      <a:pt x="439" y="560"/>
                      <a:pt x="439" y="531"/>
                      <a:pt x="411" y="503"/>
                    </a:cubicBezTo>
                    <a:cubicBezTo>
                      <a:pt x="411" y="475"/>
                      <a:pt x="382" y="439"/>
                      <a:pt x="354" y="383"/>
                    </a:cubicBezTo>
                    <a:cubicBezTo>
                      <a:pt x="319" y="326"/>
                      <a:pt x="262" y="263"/>
                      <a:pt x="206" y="206"/>
                    </a:cubicBezTo>
                    <a:cubicBezTo>
                      <a:pt x="142" y="149"/>
                      <a:pt x="114" y="86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Google Shape;1280;p43">
                <a:extLst>
                  <a:ext uri="{FF2B5EF4-FFF2-40B4-BE49-F238E27FC236}">
                    <a16:creationId xmlns:a16="http://schemas.microsoft.com/office/drawing/2014/main" id="{3D6A60BA-5D22-4DFE-9CC1-57F277CAD585}"/>
                  </a:ext>
                </a:extLst>
              </p:cNvPr>
              <p:cNvSpPr/>
              <p:nvPr/>
            </p:nvSpPr>
            <p:spPr>
              <a:xfrm>
                <a:off x="3135603" y="4204596"/>
                <a:ext cx="20876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34" extrusionOk="0">
                    <a:moveTo>
                      <a:pt x="29" y="0"/>
                    </a:moveTo>
                    <a:cubicBezTo>
                      <a:pt x="1" y="29"/>
                      <a:pt x="29" y="57"/>
                      <a:pt x="29" y="57"/>
                    </a:cubicBezTo>
                    <a:cubicBezTo>
                      <a:pt x="86" y="149"/>
                      <a:pt x="149" y="234"/>
                      <a:pt x="206" y="326"/>
                    </a:cubicBezTo>
                    <a:cubicBezTo>
                      <a:pt x="355" y="531"/>
                      <a:pt x="503" y="736"/>
                      <a:pt x="560" y="1005"/>
                    </a:cubicBezTo>
                    <a:lnTo>
                      <a:pt x="588" y="1033"/>
                    </a:lnTo>
                    <a:cubicBezTo>
                      <a:pt x="616" y="1005"/>
                      <a:pt x="616" y="1005"/>
                      <a:pt x="616" y="977"/>
                    </a:cubicBezTo>
                    <a:cubicBezTo>
                      <a:pt x="560" y="736"/>
                      <a:pt x="411" y="503"/>
                      <a:pt x="263" y="269"/>
                    </a:cubicBezTo>
                    <a:cubicBezTo>
                      <a:pt x="206" y="205"/>
                      <a:pt x="149" y="121"/>
                      <a:pt x="86" y="29"/>
                    </a:cubicBezTo>
                    <a:cubicBezTo>
                      <a:pt x="86" y="29"/>
                      <a:pt x="86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" name="Google Shape;1281;p43">
                <a:extLst>
                  <a:ext uri="{FF2B5EF4-FFF2-40B4-BE49-F238E27FC236}">
                    <a16:creationId xmlns:a16="http://schemas.microsoft.com/office/drawing/2014/main" id="{5677A722-C652-4436-B72B-DFE7FBFECE18}"/>
                  </a:ext>
                </a:extLst>
              </p:cNvPr>
              <p:cNvSpPr/>
              <p:nvPr/>
            </p:nvSpPr>
            <p:spPr>
              <a:xfrm>
                <a:off x="3887706" y="4455928"/>
                <a:ext cx="25884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765" h="411" extrusionOk="0">
                    <a:moveTo>
                      <a:pt x="736" y="0"/>
                    </a:moveTo>
                    <a:cubicBezTo>
                      <a:pt x="736" y="0"/>
                      <a:pt x="708" y="0"/>
                      <a:pt x="708" y="29"/>
                    </a:cubicBezTo>
                    <a:cubicBezTo>
                      <a:pt x="581" y="204"/>
                      <a:pt x="366" y="338"/>
                      <a:pt x="161" y="338"/>
                    </a:cubicBezTo>
                    <a:cubicBezTo>
                      <a:pt x="126" y="338"/>
                      <a:pt x="91" y="334"/>
                      <a:pt x="57" y="326"/>
                    </a:cubicBezTo>
                    <a:cubicBezTo>
                      <a:pt x="29" y="326"/>
                      <a:pt x="0" y="354"/>
                      <a:pt x="0" y="354"/>
                    </a:cubicBezTo>
                    <a:cubicBezTo>
                      <a:pt x="0" y="382"/>
                      <a:pt x="29" y="382"/>
                      <a:pt x="29" y="382"/>
                    </a:cubicBezTo>
                    <a:cubicBezTo>
                      <a:pt x="57" y="382"/>
                      <a:pt x="85" y="411"/>
                      <a:pt x="142" y="411"/>
                    </a:cubicBezTo>
                    <a:cubicBezTo>
                      <a:pt x="382" y="411"/>
                      <a:pt x="616" y="269"/>
                      <a:pt x="764" y="57"/>
                    </a:cubicBezTo>
                    <a:cubicBezTo>
                      <a:pt x="764" y="29"/>
                      <a:pt x="764" y="29"/>
                      <a:pt x="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Google Shape;1282;p43">
                <a:extLst>
                  <a:ext uri="{FF2B5EF4-FFF2-40B4-BE49-F238E27FC236}">
                    <a16:creationId xmlns:a16="http://schemas.microsoft.com/office/drawing/2014/main" id="{BADDFADA-8386-426A-9459-C843E5951C3E}"/>
                  </a:ext>
                </a:extLst>
              </p:cNvPr>
              <p:cNvSpPr/>
              <p:nvPr/>
            </p:nvSpPr>
            <p:spPr>
              <a:xfrm>
                <a:off x="3562408" y="3847459"/>
                <a:ext cx="53899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26" extrusionOk="0">
                    <a:moveTo>
                      <a:pt x="92" y="0"/>
                    </a:moveTo>
                    <a:cubicBezTo>
                      <a:pt x="64" y="0"/>
                      <a:pt x="29" y="36"/>
                      <a:pt x="29" y="64"/>
                    </a:cubicBezTo>
                    <a:cubicBezTo>
                      <a:pt x="0" y="92"/>
                      <a:pt x="29" y="121"/>
                      <a:pt x="64" y="121"/>
                    </a:cubicBezTo>
                    <a:cubicBezTo>
                      <a:pt x="382" y="213"/>
                      <a:pt x="736" y="326"/>
                      <a:pt x="1125" y="326"/>
                    </a:cubicBezTo>
                    <a:cubicBezTo>
                      <a:pt x="1267" y="326"/>
                      <a:pt x="1415" y="297"/>
                      <a:pt x="1564" y="269"/>
                    </a:cubicBezTo>
                    <a:cubicBezTo>
                      <a:pt x="1592" y="269"/>
                      <a:pt x="1592" y="213"/>
                      <a:pt x="1592" y="177"/>
                    </a:cubicBezTo>
                    <a:cubicBezTo>
                      <a:pt x="1592" y="149"/>
                      <a:pt x="1564" y="149"/>
                      <a:pt x="1507" y="149"/>
                    </a:cubicBezTo>
                    <a:cubicBezTo>
                      <a:pt x="1383" y="180"/>
                      <a:pt x="1256" y="193"/>
                      <a:pt x="1127" y="193"/>
                    </a:cubicBezTo>
                    <a:cubicBezTo>
                      <a:pt x="764" y="193"/>
                      <a:pt x="395" y="89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Google Shape;1283;p43">
                <a:extLst>
                  <a:ext uri="{FF2B5EF4-FFF2-40B4-BE49-F238E27FC236}">
                    <a16:creationId xmlns:a16="http://schemas.microsoft.com/office/drawing/2014/main" id="{BA1F5FFD-6125-4A3A-8E87-BC8C833F8EAD}"/>
                  </a:ext>
                </a:extLst>
              </p:cNvPr>
              <p:cNvSpPr/>
              <p:nvPr/>
            </p:nvSpPr>
            <p:spPr>
              <a:xfrm>
                <a:off x="3306034" y="4282858"/>
                <a:ext cx="553676" cy="577800"/>
              </a:xfrm>
              <a:custGeom>
                <a:avLst/>
                <a:gdLst/>
                <a:ahLst/>
                <a:cxnLst/>
                <a:rect l="l" t="t" r="r" b="b"/>
                <a:pathLst>
                  <a:path w="16364" h="17077" extrusionOk="0">
                    <a:moveTo>
                      <a:pt x="8076" y="0"/>
                    </a:moveTo>
                    <a:cubicBezTo>
                      <a:pt x="6531" y="0"/>
                      <a:pt x="5025" y="643"/>
                      <a:pt x="4012" y="1904"/>
                    </a:cubicBezTo>
                    <a:cubicBezTo>
                      <a:pt x="2335" y="3906"/>
                      <a:pt x="3220" y="6941"/>
                      <a:pt x="1239" y="9006"/>
                    </a:cubicBezTo>
                    <a:cubicBezTo>
                      <a:pt x="977" y="9240"/>
                      <a:pt x="708" y="9480"/>
                      <a:pt x="531" y="9770"/>
                    </a:cubicBezTo>
                    <a:cubicBezTo>
                      <a:pt x="213" y="10244"/>
                      <a:pt x="93" y="10832"/>
                      <a:pt x="64" y="11426"/>
                    </a:cubicBezTo>
                    <a:cubicBezTo>
                      <a:pt x="1" y="12487"/>
                      <a:pt x="64" y="13548"/>
                      <a:pt x="298" y="14581"/>
                    </a:cubicBezTo>
                    <a:cubicBezTo>
                      <a:pt x="680" y="16434"/>
                      <a:pt x="2335" y="16463"/>
                      <a:pt x="4012" y="16732"/>
                    </a:cubicBezTo>
                    <a:cubicBezTo>
                      <a:pt x="5249" y="16904"/>
                      <a:pt x="6492" y="17077"/>
                      <a:pt x="7731" y="17077"/>
                    </a:cubicBezTo>
                    <a:cubicBezTo>
                      <a:pt x="7965" y="17077"/>
                      <a:pt x="8199" y="17070"/>
                      <a:pt x="8433" y="17057"/>
                    </a:cubicBezTo>
                    <a:cubicBezTo>
                      <a:pt x="10230" y="16937"/>
                      <a:pt x="11971" y="16378"/>
                      <a:pt x="13683" y="15819"/>
                    </a:cubicBezTo>
                    <a:cubicBezTo>
                      <a:pt x="13767" y="15784"/>
                      <a:pt x="13888" y="15755"/>
                      <a:pt x="13973" y="15727"/>
                    </a:cubicBezTo>
                    <a:cubicBezTo>
                      <a:pt x="14390" y="15578"/>
                      <a:pt x="14772" y="15430"/>
                      <a:pt x="15097" y="15168"/>
                    </a:cubicBezTo>
                    <a:cubicBezTo>
                      <a:pt x="16364" y="14192"/>
                      <a:pt x="16364" y="11688"/>
                      <a:pt x="15685" y="10365"/>
                    </a:cubicBezTo>
                    <a:cubicBezTo>
                      <a:pt x="15479" y="9947"/>
                      <a:pt x="15126" y="9593"/>
                      <a:pt x="14829" y="9211"/>
                    </a:cubicBezTo>
                    <a:cubicBezTo>
                      <a:pt x="13654" y="7648"/>
                      <a:pt x="13711" y="5879"/>
                      <a:pt x="13442" y="4083"/>
                    </a:cubicBezTo>
                    <a:cubicBezTo>
                      <a:pt x="13209" y="2491"/>
                      <a:pt x="11942" y="1253"/>
                      <a:pt x="10556" y="574"/>
                    </a:cubicBezTo>
                    <a:cubicBezTo>
                      <a:pt x="9766" y="190"/>
                      <a:pt x="8915" y="0"/>
                      <a:pt x="8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Google Shape;1284;p43">
                <a:extLst>
                  <a:ext uri="{FF2B5EF4-FFF2-40B4-BE49-F238E27FC236}">
                    <a16:creationId xmlns:a16="http://schemas.microsoft.com/office/drawing/2014/main" id="{AC298D97-E752-4F3B-AE20-92A01BA399FD}"/>
                  </a:ext>
                </a:extLst>
              </p:cNvPr>
              <p:cNvSpPr/>
              <p:nvPr/>
            </p:nvSpPr>
            <p:spPr>
              <a:xfrm>
                <a:off x="3583450" y="4300352"/>
                <a:ext cx="20878" cy="54865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9370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28"/>
                    </a:cubicBezTo>
                    <a:lnTo>
                      <a:pt x="560" y="19334"/>
                    </a:lnTo>
                    <a:lnTo>
                      <a:pt x="588" y="19370"/>
                    </a:lnTo>
                    <a:cubicBezTo>
                      <a:pt x="616" y="19334"/>
                      <a:pt x="616" y="19334"/>
                      <a:pt x="616" y="19306"/>
                    </a:cubicBezTo>
                    <a:lnTo>
                      <a:pt x="58" y="28"/>
                    </a:lnTo>
                    <a:cubicBezTo>
                      <a:pt x="58" y="28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5" name="Google Shape;1285;p43">
                <a:extLst>
                  <a:ext uri="{FF2B5EF4-FFF2-40B4-BE49-F238E27FC236}">
                    <a16:creationId xmlns:a16="http://schemas.microsoft.com/office/drawing/2014/main" id="{D3B84B04-91CD-48DE-913C-715ECD339EDD}"/>
                  </a:ext>
                </a:extLst>
              </p:cNvPr>
              <p:cNvSpPr/>
              <p:nvPr/>
            </p:nvSpPr>
            <p:spPr>
              <a:xfrm>
                <a:off x="3328061" y="4302246"/>
                <a:ext cx="509623" cy="548668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6216" extrusionOk="0">
                    <a:moveTo>
                      <a:pt x="7429" y="64"/>
                    </a:moveTo>
                    <a:cubicBezTo>
                      <a:pt x="8193" y="64"/>
                      <a:pt x="8992" y="241"/>
                      <a:pt x="9671" y="595"/>
                    </a:cubicBezTo>
                    <a:cubicBezTo>
                      <a:pt x="11143" y="1331"/>
                      <a:pt x="12147" y="2569"/>
                      <a:pt x="12324" y="3892"/>
                    </a:cubicBezTo>
                    <a:cubicBezTo>
                      <a:pt x="12381" y="4245"/>
                      <a:pt x="12409" y="4599"/>
                      <a:pt x="12437" y="4953"/>
                    </a:cubicBezTo>
                    <a:cubicBezTo>
                      <a:pt x="12586" y="6311"/>
                      <a:pt x="12734" y="7577"/>
                      <a:pt x="13590" y="8759"/>
                    </a:cubicBezTo>
                    <a:cubicBezTo>
                      <a:pt x="13675" y="8879"/>
                      <a:pt x="13767" y="8992"/>
                      <a:pt x="13852" y="9112"/>
                    </a:cubicBezTo>
                    <a:cubicBezTo>
                      <a:pt x="14029" y="9346"/>
                      <a:pt x="14241" y="9586"/>
                      <a:pt x="14383" y="9848"/>
                    </a:cubicBezTo>
                    <a:cubicBezTo>
                      <a:pt x="14977" y="11030"/>
                      <a:pt x="15005" y="13414"/>
                      <a:pt x="13852" y="14362"/>
                    </a:cubicBezTo>
                    <a:cubicBezTo>
                      <a:pt x="13534" y="14595"/>
                      <a:pt x="13180" y="14744"/>
                      <a:pt x="12826" y="14857"/>
                    </a:cubicBezTo>
                    <a:cubicBezTo>
                      <a:pt x="12734" y="14892"/>
                      <a:pt x="12650" y="14921"/>
                      <a:pt x="12558" y="14949"/>
                    </a:cubicBezTo>
                    <a:cubicBezTo>
                      <a:pt x="11022" y="15479"/>
                      <a:pt x="9402" y="16010"/>
                      <a:pt x="7754" y="16130"/>
                    </a:cubicBezTo>
                    <a:cubicBezTo>
                      <a:pt x="7549" y="16159"/>
                      <a:pt x="7308" y="16159"/>
                      <a:pt x="7075" y="16159"/>
                    </a:cubicBezTo>
                    <a:cubicBezTo>
                      <a:pt x="5957" y="16159"/>
                      <a:pt x="4804" y="15982"/>
                      <a:pt x="3715" y="15805"/>
                    </a:cubicBezTo>
                    <a:cubicBezTo>
                      <a:pt x="3566" y="15805"/>
                      <a:pt x="3418" y="15777"/>
                      <a:pt x="3276" y="15741"/>
                    </a:cubicBezTo>
                    <a:cubicBezTo>
                      <a:pt x="1861" y="15564"/>
                      <a:pt x="651" y="15387"/>
                      <a:pt x="326" y="13796"/>
                    </a:cubicBezTo>
                    <a:cubicBezTo>
                      <a:pt x="121" y="12826"/>
                      <a:pt x="57" y="11822"/>
                      <a:pt x="121" y="10853"/>
                    </a:cubicBezTo>
                    <a:cubicBezTo>
                      <a:pt x="149" y="10322"/>
                      <a:pt x="234" y="9763"/>
                      <a:pt x="531" y="9289"/>
                    </a:cubicBezTo>
                    <a:cubicBezTo>
                      <a:pt x="651" y="9084"/>
                      <a:pt x="828" y="8936"/>
                      <a:pt x="977" y="8759"/>
                    </a:cubicBezTo>
                    <a:cubicBezTo>
                      <a:pt x="1033" y="8702"/>
                      <a:pt x="1118" y="8638"/>
                      <a:pt x="1182" y="8554"/>
                    </a:cubicBezTo>
                    <a:cubicBezTo>
                      <a:pt x="2123" y="7521"/>
                      <a:pt x="2356" y="6226"/>
                      <a:pt x="2597" y="4988"/>
                    </a:cubicBezTo>
                    <a:cubicBezTo>
                      <a:pt x="2802" y="3835"/>
                      <a:pt x="3007" y="2746"/>
                      <a:pt x="3715" y="1833"/>
                    </a:cubicBezTo>
                    <a:cubicBezTo>
                      <a:pt x="4599" y="708"/>
                      <a:pt x="5957" y="64"/>
                      <a:pt x="7429" y="64"/>
                    </a:cubicBezTo>
                    <a:close/>
                    <a:moveTo>
                      <a:pt x="7429" y="1"/>
                    </a:moveTo>
                    <a:cubicBezTo>
                      <a:pt x="5957" y="1"/>
                      <a:pt x="4571" y="651"/>
                      <a:pt x="3658" y="1805"/>
                    </a:cubicBezTo>
                    <a:cubicBezTo>
                      <a:pt x="2951" y="2717"/>
                      <a:pt x="2745" y="3863"/>
                      <a:pt x="2533" y="4953"/>
                    </a:cubicBezTo>
                    <a:cubicBezTo>
                      <a:pt x="2300" y="6226"/>
                      <a:pt x="2066" y="7492"/>
                      <a:pt x="1118" y="8525"/>
                    </a:cubicBezTo>
                    <a:cubicBezTo>
                      <a:pt x="1062" y="8582"/>
                      <a:pt x="1005" y="8667"/>
                      <a:pt x="942" y="8730"/>
                    </a:cubicBezTo>
                    <a:cubicBezTo>
                      <a:pt x="765" y="8879"/>
                      <a:pt x="623" y="9056"/>
                      <a:pt x="475" y="9261"/>
                    </a:cubicBezTo>
                    <a:cubicBezTo>
                      <a:pt x="177" y="9728"/>
                      <a:pt x="93" y="10322"/>
                      <a:pt x="57" y="10824"/>
                    </a:cubicBezTo>
                    <a:cubicBezTo>
                      <a:pt x="1" y="11822"/>
                      <a:pt x="57" y="12855"/>
                      <a:pt x="269" y="13831"/>
                    </a:cubicBezTo>
                    <a:cubicBezTo>
                      <a:pt x="588" y="15451"/>
                      <a:pt x="1889" y="15628"/>
                      <a:pt x="3276" y="15805"/>
                    </a:cubicBezTo>
                    <a:cubicBezTo>
                      <a:pt x="3418" y="15833"/>
                      <a:pt x="3538" y="15861"/>
                      <a:pt x="3686" y="15861"/>
                    </a:cubicBezTo>
                    <a:cubicBezTo>
                      <a:pt x="4804" y="16038"/>
                      <a:pt x="5929" y="16215"/>
                      <a:pt x="7075" y="16215"/>
                    </a:cubicBezTo>
                    <a:cubicBezTo>
                      <a:pt x="7308" y="16215"/>
                      <a:pt x="7549" y="16215"/>
                      <a:pt x="7754" y="16187"/>
                    </a:cubicBezTo>
                    <a:cubicBezTo>
                      <a:pt x="9431" y="16067"/>
                      <a:pt x="11022" y="15536"/>
                      <a:pt x="12586" y="15005"/>
                    </a:cubicBezTo>
                    <a:cubicBezTo>
                      <a:pt x="12678" y="14977"/>
                      <a:pt x="12763" y="14949"/>
                      <a:pt x="12855" y="14921"/>
                    </a:cubicBezTo>
                    <a:cubicBezTo>
                      <a:pt x="13208" y="14800"/>
                      <a:pt x="13562" y="14652"/>
                      <a:pt x="13888" y="14390"/>
                    </a:cubicBezTo>
                    <a:cubicBezTo>
                      <a:pt x="15062" y="13442"/>
                      <a:pt x="15034" y="11001"/>
                      <a:pt x="14446" y="9820"/>
                    </a:cubicBezTo>
                    <a:cubicBezTo>
                      <a:pt x="14298" y="9551"/>
                      <a:pt x="14093" y="9289"/>
                      <a:pt x="13916" y="9056"/>
                    </a:cubicBezTo>
                    <a:cubicBezTo>
                      <a:pt x="13824" y="8964"/>
                      <a:pt x="13711" y="8844"/>
                      <a:pt x="13647" y="8730"/>
                    </a:cubicBezTo>
                    <a:cubicBezTo>
                      <a:pt x="12763" y="7577"/>
                      <a:pt x="12650" y="6283"/>
                      <a:pt x="12501" y="4953"/>
                    </a:cubicBezTo>
                    <a:cubicBezTo>
                      <a:pt x="12473" y="4599"/>
                      <a:pt x="12437" y="4245"/>
                      <a:pt x="12381" y="3892"/>
                    </a:cubicBezTo>
                    <a:cubicBezTo>
                      <a:pt x="12204" y="2540"/>
                      <a:pt x="11199" y="1302"/>
                      <a:pt x="9700" y="567"/>
                    </a:cubicBezTo>
                    <a:cubicBezTo>
                      <a:pt x="8992" y="213"/>
                      <a:pt x="8228" y="1"/>
                      <a:pt x="74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Google Shape;1286;p43">
                <a:extLst>
                  <a:ext uri="{FF2B5EF4-FFF2-40B4-BE49-F238E27FC236}">
                    <a16:creationId xmlns:a16="http://schemas.microsoft.com/office/drawing/2014/main" id="{E1C6B336-9816-4499-8C60-B12AC62CAAB3}"/>
                  </a:ext>
                </a:extLst>
              </p:cNvPr>
              <p:cNvSpPr/>
              <p:nvPr/>
            </p:nvSpPr>
            <p:spPr>
              <a:xfrm>
                <a:off x="3734024" y="4439890"/>
                <a:ext cx="795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126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121" y="390"/>
                      <a:pt x="178" y="743"/>
                      <a:pt x="149" y="1097"/>
                    </a:cubicBezTo>
                    <a:lnTo>
                      <a:pt x="178" y="1125"/>
                    </a:lnTo>
                    <a:cubicBezTo>
                      <a:pt x="206" y="1125"/>
                      <a:pt x="206" y="1097"/>
                      <a:pt x="206" y="1097"/>
                    </a:cubicBezTo>
                    <a:cubicBezTo>
                      <a:pt x="234" y="708"/>
                      <a:pt x="178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Google Shape;1287;p43">
                <a:extLst>
                  <a:ext uri="{FF2B5EF4-FFF2-40B4-BE49-F238E27FC236}">
                    <a16:creationId xmlns:a16="http://schemas.microsoft.com/office/drawing/2014/main" id="{736484FE-726B-479C-BF3E-7F5EE3811F60}"/>
                  </a:ext>
                </a:extLst>
              </p:cNvPr>
              <p:cNvSpPr/>
              <p:nvPr/>
            </p:nvSpPr>
            <p:spPr>
              <a:xfrm>
                <a:off x="3740960" y="4494940"/>
                <a:ext cx="31873" cy="9172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711" extrusionOk="0">
                    <a:moveTo>
                      <a:pt x="57" y="1"/>
                    </a:moveTo>
                    <a:lnTo>
                      <a:pt x="29" y="29"/>
                    </a:lnTo>
                    <a:cubicBezTo>
                      <a:pt x="1" y="970"/>
                      <a:pt x="298" y="1946"/>
                      <a:pt x="913" y="2682"/>
                    </a:cubicBezTo>
                    <a:lnTo>
                      <a:pt x="913" y="2710"/>
                    </a:lnTo>
                    <a:lnTo>
                      <a:pt x="942" y="2710"/>
                    </a:lnTo>
                    <a:lnTo>
                      <a:pt x="942" y="2653"/>
                    </a:lnTo>
                    <a:cubicBezTo>
                      <a:pt x="355" y="1911"/>
                      <a:pt x="57" y="970"/>
                      <a:pt x="93" y="29"/>
                    </a:cubicBezTo>
                    <a:cubicBezTo>
                      <a:pt x="93" y="29"/>
                      <a:pt x="93" y="1"/>
                      <a:pt x="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Google Shape;1288;p43">
                <a:extLst>
                  <a:ext uri="{FF2B5EF4-FFF2-40B4-BE49-F238E27FC236}">
                    <a16:creationId xmlns:a16="http://schemas.microsoft.com/office/drawing/2014/main" id="{B974B2F3-51F6-48B7-99F3-B5987993937C}"/>
                  </a:ext>
                </a:extLst>
              </p:cNvPr>
              <p:cNvSpPr/>
              <p:nvPr/>
            </p:nvSpPr>
            <p:spPr>
              <a:xfrm>
                <a:off x="3433866" y="4522720"/>
                <a:ext cx="9846" cy="3806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125" extrusionOk="0">
                    <a:moveTo>
                      <a:pt x="262" y="0"/>
                    </a:moveTo>
                    <a:cubicBezTo>
                      <a:pt x="234" y="0"/>
                      <a:pt x="234" y="0"/>
                      <a:pt x="234" y="28"/>
                    </a:cubicBezTo>
                    <a:cubicBezTo>
                      <a:pt x="206" y="382"/>
                      <a:pt x="149" y="736"/>
                      <a:pt x="0" y="1061"/>
                    </a:cubicBezTo>
                    <a:lnTo>
                      <a:pt x="0" y="1125"/>
                    </a:lnTo>
                    <a:lnTo>
                      <a:pt x="29" y="1125"/>
                    </a:lnTo>
                    <a:cubicBezTo>
                      <a:pt x="29" y="1125"/>
                      <a:pt x="29" y="1090"/>
                      <a:pt x="57" y="1090"/>
                    </a:cubicBezTo>
                    <a:cubicBezTo>
                      <a:pt x="206" y="771"/>
                      <a:pt x="262" y="382"/>
                      <a:pt x="291" y="28"/>
                    </a:cubicBezTo>
                    <a:cubicBezTo>
                      <a:pt x="291" y="0"/>
                      <a:pt x="291" y="0"/>
                      <a:pt x="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Google Shape;1289;p43">
                <a:extLst>
                  <a:ext uri="{FF2B5EF4-FFF2-40B4-BE49-F238E27FC236}">
                    <a16:creationId xmlns:a16="http://schemas.microsoft.com/office/drawing/2014/main" id="{A26C9992-A75F-493A-9FF9-2CCACB9D9D44}"/>
                  </a:ext>
                </a:extLst>
              </p:cNvPr>
              <p:cNvSpPr/>
              <p:nvPr/>
            </p:nvSpPr>
            <p:spPr>
              <a:xfrm>
                <a:off x="3446791" y="4559567"/>
                <a:ext cx="5075" cy="21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24" extrusionOk="0">
                    <a:moveTo>
                      <a:pt x="121" y="1"/>
                    </a:moveTo>
                    <a:cubicBezTo>
                      <a:pt x="121" y="1"/>
                      <a:pt x="85" y="1"/>
                      <a:pt x="85" y="36"/>
                    </a:cubicBezTo>
                    <a:lnTo>
                      <a:pt x="1" y="595"/>
                    </a:lnTo>
                    <a:cubicBezTo>
                      <a:pt x="1" y="623"/>
                      <a:pt x="29" y="623"/>
                      <a:pt x="29" y="623"/>
                    </a:cubicBezTo>
                    <a:lnTo>
                      <a:pt x="57" y="623"/>
                    </a:lnTo>
                    <a:lnTo>
                      <a:pt x="149" y="36"/>
                    </a:lnTo>
                    <a:cubicBezTo>
                      <a:pt x="149" y="36"/>
                      <a:pt x="149" y="1"/>
                      <a:pt x="1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111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software company&#10;&#10;Description automatically generated with medium confidence">
            <a:extLst>
              <a:ext uri="{FF2B5EF4-FFF2-40B4-BE49-F238E27FC236}">
                <a16:creationId xmlns:a16="http://schemas.microsoft.com/office/drawing/2014/main" id="{B4213318-3FDC-2315-B602-84C81E90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61" y="1151466"/>
            <a:ext cx="7961664" cy="3017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604C2D-8770-DE63-64C5-99CA620A120E}"/>
              </a:ext>
            </a:extLst>
          </p:cNvPr>
          <p:cNvSpPr txBox="1"/>
          <p:nvPr/>
        </p:nvSpPr>
        <p:spPr>
          <a:xfrm>
            <a:off x="1202267" y="516467"/>
            <a:ext cx="2565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Architecture (MVC)</a:t>
            </a:r>
          </a:p>
        </p:txBody>
      </p:sp>
    </p:spTree>
    <p:extLst>
      <p:ext uri="{BB962C8B-B14F-4D97-AF65-F5344CB8AC3E}">
        <p14:creationId xmlns:p14="http://schemas.microsoft.com/office/powerpoint/2010/main" val="1595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C20E0-7425-4AFB-A5F1-0455DC9241C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86" y="395652"/>
            <a:ext cx="6709263" cy="4358546"/>
          </a:xfrm>
          <a:prstGeom prst="rect">
            <a:avLst/>
          </a:prstGeom>
        </p:spPr>
      </p:pic>
      <p:sp>
        <p:nvSpPr>
          <p:cNvPr id="178" name="Google Shape;2374;p59">
            <a:extLst>
              <a:ext uri="{FF2B5EF4-FFF2-40B4-BE49-F238E27FC236}">
                <a16:creationId xmlns:a16="http://schemas.microsoft.com/office/drawing/2014/main" id="{09D060A7-6585-4B1C-B99B-1826BD3FD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51" y="850900"/>
            <a:ext cx="1956562" cy="9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99460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D13FE-3905-4F33-9593-41ED7C53A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E42CC5-37F9-043F-F861-14E8FE9A1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372989"/>
              </p:ext>
            </p:extLst>
          </p:nvPr>
        </p:nvGraphicFramePr>
        <p:xfrm>
          <a:off x="1524000" y="2273027"/>
          <a:ext cx="6096000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65321568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60863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20200136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Hazem Adel Khalel  Nabawy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314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20200359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Omar Mohmed Mostafa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48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20200268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Doha Abdelbasset Ahmed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67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20200514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Marwa Ahmed Mohamed Mubarak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811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20200501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Mahmoud Abdelrady Gad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3336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67B796-5459-0794-28DC-220D35CD70C7}"/>
              </a:ext>
            </a:extLst>
          </p:cNvPr>
          <p:cNvSpPr txBox="1"/>
          <p:nvPr/>
        </p:nvSpPr>
        <p:spPr>
          <a:xfrm>
            <a:off x="2592436" y="1271225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Supervised by: </a:t>
            </a:r>
          </a:p>
          <a:p>
            <a:pPr algn="ctr"/>
            <a:r>
              <a:rPr lang="en-US" sz="1500" b="1" dirty="0">
                <a:solidFill>
                  <a:schemeClr val="accent3">
                    <a:lumMod val="10000"/>
                  </a:schemeClr>
                </a:solidFill>
              </a:rPr>
              <a:t>Dr. Mohamad Abdelwahab</a:t>
            </a:r>
          </a:p>
          <a:p>
            <a:pPr algn="ctr"/>
            <a:r>
              <a:rPr lang="en-US" sz="1300" b="1" dirty="0">
                <a:solidFill>
                  <a:schemeClr val="accent3">
                    <a:lumMod val="10000"/>
                  </a:schemeClr>
                </a:solidFill>
              </a:rPr>
              <a:t>TA: Nada Nasser </a:t>
            </a:r>
            <a:endParaRPr lang="en-US" dirty="0">
              <a:solidFill>
                <a:schemeClr val="accent3">
                  <a:lumMod val="1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Implemented by: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78E89-440F-370B-5D0D-780B43E9D310}"/>
              </a:ext>
            </a:extLst>
          </p:cNvPr>
          <p:cNvSpPr txBox="1"/>
          <p:nvPr/>
        </p:nvSpPr>
        <p:spPr>
          <a:xfrm>
            <a:off x="3363175" y="4218187"/>
            <a:ext cx="241765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3">
                    <a:lumMod val="10000"/>
                  </a:schemeClr>
                </a:solidFill>
              </a:rPr>
              <a:t>Graduation Project </a:t>
            </a:r>
          </a:p>
          <a:p>
            <a:pPr algn="ctr"/>
            <a:r>
              <a:rPr lang="en-US" sz="1300" dirty="0">
                <a:solidFill>
                  <a:schemeClr val="accent3">
                    <a:lumMod val="10000"/>
                  </a:schemeClr>
                </a:solidFill>
              </a:rPr>
              <a:t>Academic Year 2023-2024 </a:t>
            </a:r>
          </a:p>
          <a:p>
            <a:pPr algn="ctr"/>
            <a:r>
              <a:rPr lang="en-US" sz="1300" dirty="0">
                <a:solidFill>
                  <a:schemeClr val="accent3">
                    <a:lumMod val="10000"/>
                  </a:schemeClr>
                </a:solidFill>
              </a:rPr>
              <a:t>Final Year Documentation</a:t>
            </a:r>
          </a:p>
        </p:txBody>
      </p:sp>
      <p:pic>
        <p:nvPicPr>
          <p:cNvPr id="8" name="Graphic 28">
            <a:extLst>
              <a:ext uri="{FF2B5EF4-FFF2-40B4-BE49-F238E27FC236}">
                <a16:creationId xmlns:a16="http://schemas.microsoft.com/office/drawing/2014/main" id="{E292E223-76CB-8453-B844-22B4D7CEB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6305" y="233012"/>
            <a:ext cx="3144520" cy="8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61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2374;p59">
            <a:extLst>
              <a:ext uri="{FF2B5EF4-FFF2-40B4-BE49-F238E27FC236}">
                <a16:creationId xmlns:a16="http://schemas.microsoft.com/office/drawing/2014/main" id="{09D060A7-6585-4B1C-B99B-1826BD3FD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629" y="871375"/>
            <a:ext cx="3435928" cy="2484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Send Invitation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Friendly Match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Sequence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258BC-9AD8-41C6-8046-D12D51CA07D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54" y="338554"/>
            <a:ext cx="4875550" cy="43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5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2374;p59">
            <a:extLst>
              <a:ext uri="{FF2B5EF4-FFF2-40B4-BE49-F238E27FC236}">
                <a16:creationId xmlns:a16="http://schemas.microsoft.com/office/drawing/2014/main" id="{09D060A7-6585-4B1C-B99B-1826BD3FD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379" y="600055"/>
            <a:ext cx="3435928" cy="2484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Ranked Match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1B797-CEE5-4DC2-B11D-DA5B2EE707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27" y="600055"/>
            <a:ext cx="5283573" cy="39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2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48"/>
          <p:cNvSpPr txBox="1">
            <a:spLocks noGrp="1"/>
          </p:cNvSpPr>
          <p:nvPr>
            <p:ph type="subTitle" idx="2"/>
          </p:nvPr>
        </p:nvSpPr>
        <p:spPr>
          <a:xfrm>
            <a:off x="3578999" y="2080877"/>
            <a:ext cx="2292411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-Friendly user interface</a:t>
            </a:r>
          </a:p>
          <a:p>
            <a:pPr marL="0" indent="0"/>
            <a:r>
              <a:rPr lang="en-US" dirty="0"/>
              <a:t>-At most 3 clicks</a:t>
            </a:r>
            <a:endParaRPr dirty="0"/>
          </a:p>
        </p:txBody>
      </p:sp>
      <p:sp>
        <p:nvSpPr>
          <p:cNvPr id="1371" name="Google Shape;1371;p48"/>
          <p:cNvSpPr txBox="1">
            <a:spLocks noGrp="1"/>
          </p:cNvSpPr>
          <p:nvPr>
            <p:ph type="subTitle" idx="5"/>
          </p:nvPr>
        </p:nvSpPr>
        <p:spPr>
          <a:xfrm>
            <a:off x="6048848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Media Query</a:t>
            </a:r>
            <a:endParaRPr dirty="0"/>
          </a:p>
        </p:txBody>
      </p:sp>
      <p:sp>
        <p:nvSpPr>
          <p:cNvPr id="1372" name="Google Shape;1372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1373" name="Google Shape;1373;p48"/>
          <p:cNvSpPr txBox="1">
            <a:spLocks noGrp="1"/>
          </p:cNvSpPr>
          <p:nvPr>
            <p:ph type="subTitle" idx="1"/>
          </p:nvPr>
        </p:nvSpPr>
        <p:spPr>
          <a:xfrm>
            <a:off x="1109152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Scaled Horizontally</a:t>
            </a:r>
            <a:endParaRPr dirty="0"/>
          </a:p>
        </p:txBody>
      </p:sp>
      <p:sp>
        <p:nvSpPr>
          <p:cNvPr id="1374" name="Google Shape;1374;p48"/>
          <p:cNvSpPr txBox="1">
            <a:spLocks noGrp="1"/>
          </p:cNvSpPr>
          <p:nvPr>
            <p:ph type="subTitle" idx="3"/>
          </p:nvPr>
        </p:nvSpPr>
        <p:spPr>
          <a:xfrm>
            <a:off x="1109152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W</a:t>
            </a:r>
            <a:r>
              <a:rPr lang="en" dirty="0"/>
              <a:t>orest Response Time 2s</a:t>
            </a:r>
            <a:endParaRPr dirty="0"/>
          </a:p>
        </p:txBody>
      </p:sp>
      <p:sp>
        <p:nvSpPr>
          <p:cNvPr id="1375" name="Google Shape;1375;p48"/>
          <p:cNvSpPr txBox="1">
            <a:spLocks noGrp="1"/>
          </p:cNvSpPr>
          <p:nvPr>
            <p:ph type="subTitle" idx="4"/>
          </p:nvPr>
        </p:nvSpPr>
        <p:spPr>
          <a:xfrm>
            <a:off x="3579000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Passwords Encryption</a:t>
            </a:r>
          </a:p>
          <a:p>
            <a:pPr marL="0" indent="0"/>
            <a:r>
              <a:rPr lang="en" dirty="0"/>
              <a:t>Multi-layer Filters</a:t>
            </a:r>
            <a:endParaRPr dirty="0"/>
          </a:p>
        </p:txBody>
      </p:sp>
      <p:sp>
        <p:nvSpPr>
          <p:cNvPr id="1376" name="Google Shape;1376;p48"/>
          <p:cNvSpPr txBox="1">
            <a:spLocks noGrp="1"/>
          </p:cNvSpPr>
          <p:nvPr>
            <p:ph type="subTitle" idx="6"/>
          </p:nvPr>
        </p:nvSpPr>
        <p:spPr>
          <a:xfrm>
            <a:off x="6048848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Real-Time tracks and</a:t>
            </a:r>
          </a:p>
          <a:p>
            <a:pPr marL="0" indent="0"/>
            <a:r>
              <a:rPr lang="en-US" dirty="0"/>
              <a:t>updates</a:t>
            </a:r>
            <a:endParaRPr dirty="0"/>
          </a:p>
        </p:txBody>
      </p:sp>
      <p:sp>
        <p:nvSpPr>
          <p:cNvPr id="1377" name="Google Shape;1377;p48"/>
          <p:cNvSpPr txBox="1">
            <a:spLocks noGrp="1"/>
          </p:cNvSpPr>
          <p:nvPr>
            <p:ph type="subTitle" idx="7"/>
          </p:nvPr>
        </p:nvSpPr>
        <p:spPr>
          <a:xfrm>
            <a:off x="1113052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Scalability</a:t>
            </a:r>
            <a:endParaRPr dirty="0"/>
          </a:p>
        </p:txBody>
      </p:sp>
      <p:sp>
        <p:nvSpPr>
          <p:cNvPr id="1378" name="Google Shape;1378;p48"/>
          <p:cNvSpPr txBox="1">
            <a:spLocks noGrp="1"/>
          </p:cNvSpPr>
          <p:nvPr>
            <p:ph type="subTitle" idx="8"/>
          </p:nvPr>
        </p:nvSpPr>
        <p:spPr>
          <a:xfrm>
            <a:off x="3582900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Useability</a:t>
            </a:r>
            <a:endParaRPr dirty="0"/>
          </a:p>
        </p:txBody>
      </p:sp>
      <p:sp>
        <p:nvSpPr>
          <p:cNvPr id="1379" name="Google Shape;1379;p48"/>
          <p:cNvSpPr txBox="1">
            <a:spLocks noGrp="1"/>
          </p:cNvSpPr>
          <p:nvPr>
            <p:ph type="subTitle" idx="9"/>
          </p:nvPr>
        </p:nvSpPr>
        <p:spPr>
          <a:xfrm>
            <a:off x="6052748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Portability</a:t>
            </a:r>
            <a:endParaRPr dirty="0"/>
          </a:p>
        </p:txBody>
      </p:sp>
      <p:sp>
        <p:nvSpPr>
          <p:cNvPr id="1380" name="Google Shape;1380;p48"/>
          <p:cNvSpPr txBox="1">
            <a:spLocks noGrp="1"/>
          </p:cNvSpPr>
          <p:nvPr>
            <p:ph type="subTitle" idx="13"/>
          </p:nvPr>
        </p:nvSpPr>
        <p:spPr>
          <a:xfrm>
            <a:off x="1113051" y="3086800"/>
            <a:ext cx="206849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200" dirty="0"/>
              <a:t>Performance</a:t>
            </a:r>
            <a:endParaRPr sz="2200" dirty="0"/>
          </a:p>
        </p:txBody>
      </p:sp>
      <p:sp>
        <p:nvSpPr>
          <p:cNvPr id="1381" name="Google Shape;1381;p48"/>
          <p:cNvSpPr txBox="1">
            <a:spLocks noGrp="1"/>
          </p:cNvSpPr>
          <p:nvPr>
            <p:ph type="subTitle" idx="14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Security</a:t>
            </a:r>
            <a:endParaRPr dirty="0"/>
          </a:p>
        </p:txBody>
      </p:sp>
      <p:sp>
        <p:nvSpPr>
          <p:cNvPr id="1382" name="Google Shape;1382;p48"/>
          <p:cNvSpPr txBox="1">
            <a:spLocks noGrp="1"/>
          </p:cNvSpPr>
          <p:nvPr>
            <p:ph type="subTitle" idx="15"/>
          </p:nvPr>
        </p:nvSpPr>
        <p:spPr>
          <a:xfrm>
            <a:off x="6052748" y="30868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Reliability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16545" y="2296756"/>
            <a:ext cx="4327159" cy="1395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Technologies</a:t>
            </a:r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" name="Google Shape;1650;p50">
            <a:extLst>
              <a:ext uri="{FF2B5EF4-FFF2-40B4-BE49-F238E27FC236}">
                <a16:creationId xmlns:a16="http://schemas.microsoft.com/office/drawing/2014/main" id="{E54C7C81-3E3A-4E1A-B154-6941980E0F7D}"/>
              </a:ext>
            </a:extLst>
          </p:cNvPr>
          <p:cNvGrpSpPr/>
          <p:nvPr/>
        </p:nvGrpSpPr>
        <p:grpSpPr>
          <a:xfrm>
            <a:off x="1536726" y="780485"/>
            <a:ext cx="2171206" cy="3428826"/>
            <a:chOff x="6096822" y="1186885"/>
            <a:chExt cx="2171206" cy="3428826"/>
          </a:xfrm>
        </p:grpSpPr>
        <p:sp>
          <p:nvSpPr>
            <p:cNvPr id="58" name="Google Shape;1651;p50">
              <a:extLst>
                <a:ext uri="{FF2B5EF4-FFF2-40B4-BE49-F238E27FC236}">
                  <a16:creationId xmlns:a16="http://schemas.microsoft.com/office/drawing/2014/main" id="{987ED371-4968-425F-B3B6-3604D7906807}"/>
                </a:ext>
              </a:extLst>
            </p:cNvPr>
            <p:cNvSpPr/>
            <p:nvPr/>
          </p:nvSpPr>
          <p:spPr>
            <a:xfrm>
              <a:off x="6146800" y="1908200"/>
              <a:ext cx="2121227" cy="1883711"/>
            </a:xfrm>
            <a:custGeom>
              <a:avLst/>
              <a:gdLst/>
              <a:ahLst/>
              <a:cxnLst/>
              <a:rect l="l" t="t" r="r" b="b"/>
              <a:pathLst>
                <a:path w="34750" h="30859" extrusionOk="0">
                  <a:moveTo>
                    <a:pt x="19927" y="1"/>
                  </a:moveTo>
                  <a:cubicBezTo>
                    <a:pt x="17317" y="1"/>
                    <a:pt x="14720" y="895"/>
                    <a:pt x="13116" y="2899"/>
                  </a:cubicBezTo>
                  <a:cubicBezTo>
                    <a:pt x="11970" y="4342"/>
                    <a:pt x="11440" y="6203"/>
                    <a:pt x="10492" y="7795"/>
                  </a:cubicBezTo>
                  <a:cubicBezTo>
                    <a:pt x="9346" y="9768"/>
                    <a:pt x="7606" y="11332"/>
                    <a:pt x="5837" y="12832"/>
                  </a:cubicBezTo>
                  <a:cubicBezTo>
                    <a:pt x="4542" y="13949"/>
                    <a:pt x="3184" y="15074"/>
                    <a:pt x="2208" y="16517"/>
                  </a:cubicBezTo>
                  <a:cubicBezTo>
                    <a:pt x="262" y="19290"/>
                    <a:pt x="1" y="23118"/>
                    <a:pt x="1472" y="26153"/>
                  </a:cubicBezTo>
                  <a:cubicBezTo>
                    <a:pt x="2859" y="28926"/>
                    <a:pt x="5250" y="30135"/>
                    <a:pt x="8221" y="30312"/>
                  </a:cubicBezTo>
                  <a:cubicBezTo>
                    <a:pt x="12027" y="30574"/>
                    <a:pt x="15826" y="30786"/>
                    <a:pt x="19632" y="30843"/>
                  </a:cubicBezTo>
                  <a:cubicBezTo>
                    <a:pt x="20489" y="30852"/>
                    <a:pt x="21343" y="30858"/>
                    <a:pt x="22195" y="30858"/>
                  </a:cubicBezTo>
                  <a:cubicBezTo>
                    <a:pt x="23952" y="30858"/>
                    <a:pt x="25703" y="30832"/>
                    <a:pt x="27470" y="30751"/>
                  </a:cubicBezTo>
                  <a:cubicBezTo>
                    <a:pt x="29126" y="30666"/>
                    <a:pt x="30894" y="30517"/>
                    <a:pt x="32246" y="29577"/>
                  </a:cubicBezTo>
                  <a:cubicBezTo>
                    <a:pt x="34042" y="28339"/>
                    <a:pt x="34750" y="25976"/>
                    <a:pt x="34488" y="23825"/>
                  </a:cubicBezTo>
                  <a:cubicBezTo>
                    <a:pt x="34219" y="21703"/>
                    <a:pt x="33102" y="19757"/>
                    <a:pt x="31863" y="17989"/>
                  </a:cubicBezTo>
                  <a:cubicBezTo>
                    <a:pt x="31099" y="16899"/>
                    <a:pt x="30243" y="15866"/>
                    <a:pt x="29656" y="14657"/>
                  </a:cubicBezTo>
                  <a:cubicBezTo>
                    <a:pt x="28680" y="12683"/>
                    <a:pt x="28447" y="10476"/>
                    <a:pt x="28029" y="8325"/>
                  </a:cubicBezTo>
                  <a:cubicBezTo>
                    <a:pt x="27591" y="6111"/>
                    <a:pt x="27675" y="3727"/>
                    <a:pt x="25971" y="1986"/>
                  </a:cubicBezTo>
                  <a:cubicBezTo>
                    <a:pt x="25058" y="1039"/>
                    <a:pt x="23728" y="543"/>
                    <a:pt x="22433" y="274"/>
                  </a:cubicBezTo>
                  <a:cubicBezTo>
                    <a:pt x="21619" y="95"/>
                    <a:pt x="20772" y="1"/>
                    <a:pt x="19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59" name="Google Shape;1652;p50">
              <a:extLst>
                <a:ext uri="{FF2B5EF4-FFF2-40B4-BE49-F238E27FC236}">
                  <a16:creationId xmlns:a16="http://schemas.microsoft.com/office/drawing/2014/main" id="{770D4B7A-986B-4D17-B225-A0E60430C2DF}"/>
                </a:ext>
              </a:extLst>
            </p:cNvPr>
            <p:cNvGrpSpPr/>
            <p:nvPr/>
          </p:nvGrpSpPr>
          <p:grpSpPr>
            <a:xfrm>
              <a:off x="7012401" y="1186885"/>
              <a:ext cx="598344" cy="498891"/>
              <a:chOff x="2715768" y="1997386"/>
              <a:chExt cx="269330" cy="224564"/>
            </a:xfrm>
          </p:grpSpPr>
          <p:sp>
            <p:nvSpPr>
              <p:cNvPr id="128" name="Google Shape;1653;p50">
                <a:extLst>
                  <a:ext uri="{FF2B5EF4-FFF2-40B4-BE49-F238E27FC236}">
                    <a16:creationId xmlns:a16="http://schemas.microsoft.com/office/drawing/2014/main" id="{D0FE3269-9CD6-4297-BBFB-2D61145706BE}"/>
                  </a:ext>
                </a:extLst>
              </p:cNvPr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9" name="Google Shape;1654;p50">
                <a:extLst>
                  <a:ext uri="{FF2B5EF4-FFF2-40B4-BE49-F238E27FC236}">
                    <a16:creationId xmlns:a16="http://schemas.microsoft.com/office/drawing/2014/main" id="{67349531-84FB-4472-A715-84B23202435A}"/>
                  </a:ext>
                </a:extLst>
              </p:cNvPr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0" name="Google Shape;1655;p50">
                <a:extLst>
                  <a:ext uri="{FF2B5EF4-FFF2-40B4-BE49-F238E27FC236}">
                    <a16:creationId xmlns:a16="http://schemas.microsoft.com/office/drawing/2014/main" id="{2EB6186D-E104-46D8-A3BB-3D451856B6CC}"/>
                  </a:ext>
                </a:extLst>
              </p:cNvPr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1" name="Google Shape;1656;p50">
                <a:extLst>
                  <a:ext uri="{FF2B5EF4-FFF2-40B4-BE49-F238E27FC236}">
                    <a16:creationId xmlns:a16="http://schemas.microsoft.com/office/drawing/2014/main" id="{6D5A76F0-8A9B-4070-9196-767F81F4E1A0}"/>
                  </a:ext>
                </a:extLst>
              </p:cNvPr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2" name="Google Shape;1657;p50">
                <a:extLst>
                  <a:ext uri="{FF2B5EF4-FFF2-40B4-BE49-F238E27FC236}">
                    <a16:creationId xmlns:a16="http://schemas.microsoft.com/office/drawing/2014/main" id="{B3C5CCF8-9AE1-4551-972E-8C8C34975875}"/>
                  </a:ext>
                </a:extLst>
              </p:cNvPr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0" name="Google Shape;1658;p50">
              <a:extLst>
                <a:ext uri="{FF2B5EF4-FFF2-40B4-BE49-F238E27FC236}">
                  <a16:creationId xmlns:a16="http://schemas.microsoft.com/office/drawing/2014/main" id="{6316C174-679C-4828-8668-CA48FD849103}"/>
                </a:ext>
              </a:extLst>
            </p:cNvPr>
            <p:cNvGrpSpPr/>
            <p:nvPr/>
          </p:nvGrpSpPr>
          <p:grpSpPr>
            <a:xfrm>
              <a:off x="7517490" y="1854920"/>
              <a:ext cx="388315" cy="333067"/>
              <a:chOff x="-2044960" y="2439570"/>
              <a:chExt cx="388315" cy="333067"/>
            </a:xfrm>
          </p:grpSpPr>
          <p:sp>
            <p:nvSpPr>
              <p:cNvPr id="116" name="Google Shape;1659;p50">
                <a:extLst>
                  <a:ext uri="{FF2B5EF4-FFF2-40B4-BE49-F238E27FC236}">
                    <a16:creationId xmlns:a16="http://schemas.microsoft.com/office/drawing/2014/main" id="{1E8AD942-589E-46D9-ADE0-50EB1C3867DC}"/>
                  </a:ext>
                </a:extLst>
              </p:cNvPr>
              <p:cNvSpPr/>
              <p:nvPr/>
            </p:nvSpPr>
            <p:spPr>
              <a:xfrm>
                <a:off x="-2044960" y="2439570"/>
                <a:ext cx="388315" cy="333067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Google Shape;1660;p50">
                <a:extLst>
                  <a:ext uri="{FF2B5EF4-FFF2-40B4-BE49-F238E27FC236}">
                    <a16:creationId xmlns:a16="http://schemas.microsoft.com/office/drawing/2014/main" id="{55C7501C-E3D5-4BD8-8F2D-29AF0CEFB5FB}"/>
                  </a:ext>
                </a:extLst>
              </p:cNvPr>
              <p:cNvSpPr/>
              <p:nvPr/>
            </p:nvSpPr>
            <p:spPr>
              <a:xfrm>
                <a:off x="-1734359" y="2606296"/>
                <a:ext cx="46303" cy="3570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Google Shape;1661;p50">
                <a:extLst>
                  <a:ext uri="{FF2B5EF4-FFF2-40B4-BE49-F238E27FC236}">
                    <a16:creationId xmlns:a16="http://schemas.microsoft.com/office/drawing/2014/main" id="{269A4D99-5DD7-49EA-A5A2-7B7065910DD7}"/>
                  </a:ext>
                </a:extLst>
              </p:cNvPr>
              <p:cNvSpPr/>
              <p:nvPr/>
            </p:nvSpPr>
            <p:spPr>
              <a:xfrm>
                <a:off x="-1944984" y="2572770"/>
                <a:ext cx="66598" cy="60134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9" name="Google Shape;1662;p50">
                <a:extLst>
                  <a:ext uri="{FF2B5EF4-FFF2-40B4-BE49-F238E27FC236}">
                    <a16:creationId xmlns:a16="http://schemas.microsoft.com/office/drawing/2014/main" id="{1D4066FC-132C-4845-BDE5-A4262B53A47D}"/>
                  </a:ext>
                </a:extLst>
              </p:cNvPr>
              <p:cNvSpPr/>
              <p:nvPr/>
            </p:nvSpPr>
            <p:spPr>
              <a:xfrm>
                <a:off x="-1980615" y="2524361"/>
                <a:ext cx="39989" cy="1338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Google Shape;1663;p50">
                <a:extLst>
                  <a:ext uri="{FF2B5EF4-FFF2-40B4-BE49-F238E27FC236}">
                    <a16:creationId xmlns:a16="http://schemas.microsoft.com/office/drawing/2014/main" id="{C4A7486A-AFCD-4D95-AB46-55C1280CE52C}"/>
                  </a:ext>
                </a:extLst>
              </p:cNvPr>
              <p:cNvSpPr/>
              <p:nvPr/>
            </p:nvSpPr>
            <p:spPr>
              <a:xfrm>
                <a:off x="-1911985" y="2479710"/>
                <a:ext cx="49009" cy="53219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1" name="Google Shape;1664;p50">
                <a:extLst>
                  <a:ext uri="{FF2B5EF4-FFF2-40B4-BE49-F238E27FC236}">
                    <a16:creationId xmlns:a16="http://schemas.microsoft.com/office/drawing/2014/main" id="{FBEFFDDE-B074-41F7-8660-6B438192282F}"/>
                  </a:ext>
                </a:extLst>
              </p:cNvPr>
              <p:cNvSpPr/>
              <p:nvPr/>
            </p:nvSpPr>
            <p:spPr>
              <a:xfrm>
                <a:off x="-1916269" y="2621706"/>
                <a:ext cx="49009" cy="42094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2" name="Google Shape;1665;p50">
                <a:extLst>
                  <a:ext uri="{FF2B5EF4-FFF2-40B4-BE49-F238E27FC236}">
                    <a16:creationId xmlns:a16="http://schemas.microsoft.com/office/drawing/2014/main" id="{54CCC42C-63D5-439C-A76B-1ABAF6012313}"/>
                  </a:ext>
                </a:extLst>
              </p:cNvPr>
              <p:cNvSpPr/>
              <p:nvPr/>
            </p:nvSpPr>
            <p:spPr>
              <a:xfrm>
                <a:off x="-2009329" y="2550971"/>
                <a:ext cx="33600" cy="532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Google Shape;1666;p50">
                <a:extLst>
                  <a:ext uri="{FF2B5EF4-FFF2-40B4-BE49-F238E27FC236}">
                    <a16:creationId xmlns:a16="http://schemas.microsoft.com/office/drawing/2014/main" id="{B68041C9-A7B2-44C0-917E-534B630EC6CF}"/>
                  </a:ext>
                </a:extLst>
              </p:cNvPr>
              <p:cNvSpPr/>
              <p:nvPr/>
            </p:nvSpPr>
            <p:spPr>
              <a:xfrm>
                <a:off x="-1752475" y="2652525"/>
                <a:ext cx="39989" cy="2450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4" name="Google Shape;1667;p50">
                <a:extLst>
                  <a:ext uri="{FF2B5EF4-FFF2-40B4-BE49-F238E27FC236}">
                    <a16:creationId xmlns:a16="http://schemas.microsoft.com/office/drawing/2014/main" id="{88083FB3-1BC9-4B51-B5B7-F3CEE91F1126}"/>
                  </a:ext>
                </a:extLst>
              </p:cNvPr>
              <p:cNvSpPr/>
              <p:nvPr/>
            </p:nvSpPr>
            <p:spPr>
              <a:xfrm>
                <a:off x="-1785399" y="2495947"/>
                <a:ext cx="66523" cy="17364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Google Shape;1668;p50">
                <a:extLst>
                  <a:ext uri="{FF2B5EF4-FFF2-40B4-BE49-F238E27FC236}">
                    <a16:creationId xmlns:a16="http://schemas.microsoft.com/office/drawing/2014/main" id="{9ED7269F-7625-4C29-9493-B4D35A056285}"/>
                  </a:ext>
                </a:extLst>
              </p:cNvPr>
              <p:cNvSpPr/>
              <p:nvPr/>
            </p:nvSpPr>
            <p:spPr>
              <a:xfrm>
                <a:off x="-1709929" y="2533532"/>
                <a:ext cx="24054" cy="4194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6" name="Google Shape;1669;p50">
                <a:extLst>
                  <a:ext uri="{FF2B5EF4-FFF2-40B4-BE49-F238E27FC236}">
                    <a16:creationId xmlns:a16="http://schemas.microsoft.com/office/drawing/2014/main" id="{D5F68E90-FC04-4E51-BA65-DE4EDAC2DAC4}"/>
                  </a:ext>
                </a:extLst>
              </p:cNvPr>
              <p:cNvSpPr/>
              <p:nvPr/>
            </p:nvSpPr>
            <p:spPr>
              <a:xfrm>
                <a:off x="-1836514" y="2551948"/>
                <a:ext cx="51189" cy="63441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" name="Google Shape;1670;p50">
                <a:extLst>
                  <a:ext uri="{FF2B5EF4-FFF2-40B4-BE49-F238E27FC236}">
                    <a16:creationId xmlns:a16="http://schemas.microsoft.com/office/drawing/2014/main" id="{9C337819-0FF4-41F3-9238-F690423DC51A}"/>
                  </a:ext>
                </a:extLst>
              </p:cNvPr>
              <p:cNvSpPr/>
              <p:nvPr/>
            </p:nvSpPr>
            <p:spPr>
              <a:xfrm>
                <a:off x="-1847639" y="2623810"/>
                <a:ext cx="15485" cy="378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1" name="Google Shape;1671;p50">
              <a:extLst>
                <a:ext uri="{FF2B5EF4-FFF2-40B4-BE49-F238E27FC236}">
                  <a16:creationId xmlns:a16="http://schemas.microsoft.com/office/drawing/2014/main" id="{7101E96A-5A51-4372-A3FC-64CFDDB411D3}"/>
                </a:ext>
              </a:extLst>
            </p:cNvPr>
            <p:cNvGrpSpPr/>
            <p:nvPr/>
          </p:nvGrpSpPr>
          <p:grpSpPr>
            <a:xfrm>
              <a:off x="6391476" y="1674286"/>
              <a:ext cx="1631854" cy="2941424"/>
              <a:chOff x="6800376" y="1674286"/>
              <a:chExt cx="1631854" cy="2941424"/>
            </a:xfrm>
          </p:grpSpPr>
          <p:grpSp>
            <p:nvGrpSpPr>
              <p:cNvPr id="68" name="Google Shape;1672;p50">
                <a:extLst>
                  <a:ext uri="{FF2B5EF4-FFF2-40B4-BE49-F238E27FC236}">
                    <a16:creationId xmlns:a16="http://schemas.microsoft.com/office/drawing/2014/main" id="{E802D726-88D4-41F9-A734-38A03E3155DE}"/>
                  </a:ext>
                </a:extLst>
              </p:cNvPr>
              <p:cNvGrpSpPr/>
              <p:nvPr/>
            </p:nvGrpSpPr>
            <p:grpSpPr>
              <a:xfrm>
                <a:off x="6800380" y="1853630"/>
                <a:ext cx="1631850" cy="2762080"/>
                <a:chOff x="-1014959" y="1538651"/>
                <a:chExt cx="1981603" cy="3354074"/>
              </a:xfrm>
            </p:grpSpPr>
            <p:sp>
              <p:nvSpPr>
                <p:cNvPr id="80" name="Google Shape;1673;p50">
                  <a:extLst>
                    <a:ext uri="{FF2B5EF4-FFF2-40B4-BE49-F238E27FC236}">
                      <a16:creationId xmlns:a16="http://schemas.microsoft.com/office/drawing/2014/main" id="{1F3CC26F-8781-43A6-8F89-B6464C6F4C8B}"/>
                    </a:ext>
                  </a:extLst>
                </p:cNvPr>
                <p:cNvSpPr/>
                <p:nvPr/>
              </p:nvSpPr>
              <p:spPr>
                <a:xfrm>
                  <a:off x="-705552" y="1690618"/>
                  <a:ext cx="241206" cy="35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13" extrusionOk="0">
                      <a:moveTo>
                        <a:pt x="1089" y="1"/>
                      </a:moveTo>
                      <a:cubicBezTo>
                        <a:pt x="1086" y="1"/>
                        <a:pt x="1082" y="1"/>
                        <a:pt x="1079" y="1"/>
                      </a:cubicBezTo>
                      <a:cubicBezTo>
                        <a:pt x="843" y="22"/>
                        <a:pt x="860" y="723"/>
                        <a:pt x="862" y="766"/>
                      </a:cubicBezTo>
                      <a:lnTo>
                        <a:pt x="862" y="766"/>
                      </a:lnTo>
                      <a:cubicBezTo>
                        <a:pt x="861" y="752"/>
                        <a:pt x="854" y="667"/>
                        <a:pt x="772" y="504"/>
                      </a:cubicBezTo>
                      <a:cubicBezTo>
                        <a:pt x="696" y="351"/>
                        <a:pt x="587" y="302"/>
                        <a:pt x="481" y="302"/>
                      </a:cubicBezTo>
                      <a:cubicBezTo>
                        <a:pt x="373" y="302"/>
                        <a:pt x="267" y="353"/>
                        <a:pt x="201" y="398"/>
                      </a:cubicBezTo>
                      <a:cubicBezTo>
                        <a:pt x="111" y="440"/>
                        <a:pt x="132" y="572"/>
                        <a:pt x="243" y="594"/>
                      </a:cubicBezTo>
                      <a:cubicBezTo>
                        <a:pt x="264" y="615"/>
                        <a:pt x="286" y="615"/>
                        <a:pt x="307" y="615"/>
                      </a:cubicBezTo>
                      <a:cubicBezTo>
                        <a:pt x="314" y="614"/>
                        <a:pt x="321" y="614"/>
                        <a:pt x="328" y="614"/>
                      </a:cubicBezTo>
                      <a:cubicBezTo>
                        <a:pt x="517" y="614"/>
                        <a:pt x="637" y="886"/>
                        <a:pt x="571" y="1080"/>
                      </a:cubicBezTo>
                      <a:cubicBezTo>
                        <a:pt x="554" y="1184"/>
                        <a:pt x="512" y="1219"/>
                        <a:pt x="461" y="1219"/>
                      </a:cubicBezTo>
                      <a:cubicBezTo>
                        <a:pt x="447" y="1219"/>
                        <a:pt x="432" y="1217"/>
                        <a:pt x="418" y="1212"/>
                      </a:cubicBezTo>
                      <a:cubicBezTo>
                        <a:pt x="375" y="1191"/>
                        <a:pt x="333" y="1143"/>
                        <a:pt x="333" y="1101"/>
                      </a:cubicBezTo>
                      <a:cubicBezTo>
                        <a:pt x="314" y="976"/>
                        <a:pt x="265" y="927"/>
                        <a:pt x="214" y="927"/>
                      </a:cubicBezTo>
                      <a:cubicBezTo>
                        <a:pt x="193" y="927"/>
                        <a:pt x="173" y="934"/>
                        <a:pt x="153" y="948"/>
                      </a:cubicBezTo>
                      <a:cubicBezTo>
                        <a:pt x="111" y="969"/>
                        <a:pt x="69" y="1011"/>
                        <a:pt x="69" y="1080"/>
                      </a:cubicBezTo>
                      <a:cubicBezTo>
                        <a:pt x="0" y="1540"/>
                        <a:pt x="418" y="1587"/>
                        <a:pt x="550" y="1587"/>
                      </a:cubicBezTo>
                      <a:cubicBezTo>
                        <a:pt x="661" y="1762"/>
                        <a:pt x="571" y="2005"/>
                        <a:pt x="571" y="2005"/>
                      </a:cubicBezTo>
                      <a:cubicBezTo>
                        <a:pt x="571" y="2005"/>
                        <a:pt x="994" y="2248"/>
                        <a:pt x="1343" y="2513"/>
                      </a:cubicBezTo>
                      <a:cubicBezTo>
                        <a:pt x="1718" y="1455"/>
                        <a:pt x="1676" y="615"/>
                        <a:pt x="1607" y="266"/>
                      </a:cubicBezTo>
                      <a:cubicBezTo>
                        <a:pt x="1586" y="176"/>
                        <a:pt x="1475" y="107"/>
                        <a:pt x="1391" y="107"/>
                      </a:cubicBezTo>
                      <a:cubicBezTo>
                        <a:pt x="1305" y="114"/>
                        <a:pt x="1254" y="168"/>
                        <a:pt x="1226" y="241"/>
                      </a:cubicBezTo>
                      <a:lnTo>
                        <a:pt x="1226" y="241"/>
                      </a:lnTo>
                      <a:cubicBezTo>
                        <a:pt x="1207" y="107"/>
                        <a:pt x="1167" y="1"/>
                        <a:pt x="1089" y="1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1" name="Google Shape;1674;p50">
                  <a:extLst>
                    <a:ext uri="{FF2B5EF4-FFF2-40B4-BE49-F238E27FC236}">
                      <a16:creationId xmlns:a16="http://schemas.microsoft.com/office/drawing/2014/main" id="{C22C0E83-FDC3-41AB-B5F2-05DB9658D5ED}"/>
                    </a:ext>
                  </a:extLst>
                </p:cNvPr>
                <p:cNvSpPr/>
                <p:nvPr/>
              </p:nvSpPr>
              <p:spPr>
                <a:xfrm>
                  <a:off x="-662614" y="1869527"/>
                  <a:ext cx="155191" cy="207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1476" extrusionOk="0">
                      <a:moveTo>
                        <a:pt x="730" y="1"/>
                      </a:moveTo>
                      <a:cubicBezTo>
                        <a:pt x="730" y="1"/>
                        <a:pt x="180" y="709"/>
                        <a:pt x="69" y="841"/>
                      </a:cubicBezTo>
                      <a:cubicBezTo>
                        <a:pt x="48" y="973"/>
                        <a:pt x="1" y="1476"/>
                        <a:pt x="1" y="1476"/>
                      </a:cubicBezTo>
                      <a:cubicBezTo>
                        <a:pt x="1" y="1476"/>
                        <a:pt x="820" y="1454"/>
                        <a:pt x="1106" y="1190"/>
                      </a:cubicBezTo>
                      <a:cubicBezTo>
                        <a:pt x="973" y="1016"/>
                        <a:pt x="905" y="508"/>
                        <a:pt x="952" y="376"/>
                      </a:cubicBezTo>
                      <a:cubicBezTo>
                        <a:pt x="995" y="244"/>
                        <a:pt x="1037" y="69"/>
                        <a:pt x="1037" y="69"/>
                      </a:cubicBezTo>
                      <a:lnTo>
                        <a:pt x="730" y="1"/>
                      </a:ln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2" name="Google Shape;1675;p50">
                  <a:extLst>
                    <a:ext uri="{FF2B5EF4-FFF2-40B4-BE49-F238E27FC236}">
                      <a16:creationId xmlns:a16="http://schemas.microsoft.com/office/drawing/2014/main" id="{A471715A-6EC4-4DCB-8963-931422DD013F}"/>
                    </a:ext>
                  </a:extLst>
                </p:cNvPr>
                <p:cNvSpPr/>
                <p:nvPr/>
              </p:nvSpPr>
              <p:spPr>
                <a:xfrm>
                  <a:off x="-699658" y="2009005"/>
                  <a:ext cx="683346" cy="58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0" h="4165" extrusionOk="0">
                      <a:moveTo>
                        <a:pt x="1370" y="0"/>
                      </a:moveTo>
                      <a:cubicBezTo>
                        <a:pt x="1370" y="0"/>
                        <a:pt x="854" y="332"/>
                        <a:pt x="400" y="332"/>
                      </a:cubicBezTo>
                      <a:cubicBezTo>
                        <a:pt x="332" y="332"/>
                        <a:pt x="265" y="324"/>
                        <a:pt x="201" y="307"/>
                      </a:cubicBezTo>
                      <a:lnTo>
                        <a:pt x="201" y="307"/>
                      </a:lnTo>
                      <a:cubicBezTo>
                        <a:pt x="69" y="794"/>
                        <a:pt x="0" y="3548"/>
                        <a:pt x="2691" y="4050"/>
                      </a:cubicBezTo>
                      <a:cubicBezTo>
                        <a:pt x="2691" y="4067"/>
                        <a:pt x="3495" y="4164"/>
                        <a:pt x="4133" y="4164"/>
                      </a:cubicBezTo>
                      <a:cubicBezTo>
                        <a:pt x="4479" y="4164"/>
                        <a:pt x="4777" y="4136"/>
                        <a:pt x="4870" y="4050"/>
                      </a:cubicBezTo>
                      <a:lnTo>
                        <a:pt x="4716" y="1190"/>
                      </a:lnTo>
                      <a:cubicBezTo>
                        <a:pt x="4716" y="1190"/>
                        <a:pt x="4256" y="1322"/>
                        <a:pt x="3791" y="1386"/>
                      </a:cubicBezTo>
                      <a:cubicBezTo>
                        <a:pt x="3463" y="1454"/>
                        <a:pt x="3130" y="1476"/>
                        <a:pt x="2956" y="1476"/>
                      </a:cubicBezTo>
                      <a:cubicBezTo>
                        <a:pt x="2824" y="1476"/>
                        <a:pt x="1676" y="1433"/>
                        <a:pt x="137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3" name="Google Shape;1676;p50">
                  <a:extLst>
                    <a:ext uri="{FF2B5EF4-FFF2-40B4-BE49-F238E27FC236}">
                      <a16:creationId xmlns:a16="http://schemas.microsoft.com/office/drawing/2014/main" id="{28DCAB39-5B52-4AED-A474-8B48BF3E5A76}"/>
                    </a:ext>
                  </a:extLst>
                </p:cNvPr>
                <p:cNvSpPr/>
                <p:nvPr/>
              </p:nvSpPr>
              <p:spPr>
                <a:xfrm>
                  <a:off x="-644091" y="1835429"/>
                  <a:ext cx="136669" cy="161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151" extrusionOk="0">
                      <a:moveTo>
                        <a:pt x="794" y="0"/>
                      </a:moveTo>
                      <a:lnTo>
                        <a:pt x="1" y="1105"/>
                      </a:lnTo>
                      <a:cubicBezTo>
                        <a:pt x="27" y="1126"/>
                        <a:pt x="27" y="1126"/>
                        <a:pt x="48" y="1148"/>
                      </a:cubicBezTo>
                      <a:cubicBezTo>
                        <a:pt x="51" y="1150"/>
                        <a:pt x="56" y="1151"/>
                        <a:pt x="64" y="1151"/>
                      </a:cubicBezTo>
                      <a:cubicBezTo>
                        <a:pt x="128" y="1151"/>
                        <a:pt x="357" y="1079"/>
                        <a:pt x="376" y="1037"/>
                      </a:cubicBezTo>
                      <a:cubicBezTo>
                        <a:pt x="397" y="994"/>
                        <a:pt x="641" y="994"/>
                        <a:pt x="641" y="994"/>
                      </a:cubicBezTo>
                      <a:cubicBezTo>
                        <a:pt x="641" y="994"/>
                        <a:pt x="641" y="793"/>
                        <a:pt x="688" y="709"/>
                      </a:cubicBezTo>
                      <a:cubicBezTo>
                        <a:pt x="730" y="598"/>
                        <a:pt x="974" y="466"/>
                        <a:pt x="905" y="111"/>
                      </a:cubicBezTo>
                      <a:cubicBezTo>
                        <a:pt x="905" y="111"/>
                        <a:pt x="794" y="27"/>
                        <a:pt x="794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4" name="Google Shape;1677;p50">
                  <a:extLst>
                    <a:ext uri="{FF2B5EF4-FFF2-40B4-BE49-F238E27FC236}">
                      <a16:creationId xmlns:a16="http://schemas.microsoft.com/office/drawing/2014/main" id="{5DA4F6F0-AD20-43C5-8AB5-2DC79DB0770C}"/>
                    </a:ext>
                  </a:extLst>
                </p:cNvPr>
                <p:cNvSpPr/>
                <p:nvPr/>
              </p:nvSpPr>
              <p:spPr>
                <a:xfrm>
                  <a:off x="-718181" y="1776495"/>
                  <a:ext cx="173713" cy="167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193" extrusionOk="0">
                      <a:moveTo>
                        <a:pt x="808" y="0"/>
                      </a:moveTo>
                      <a:cubicBezTo>
                        <a:pt x="612" y="0"/>
                        <a:pt x="455" y="107"/>
                        <a:pt x="333" y="267"/>
                      </a:cubicBezTo>
                      <a:cubicBezTo>
                        <a:pt x="222" y="447"/>
                        <a:pt x="0" y="732"/>
                        <a:pt x="111" y="928"/>
                      </a:cubicBezTo>
                      <a:cubicBezTo>
                        <a:pt x="132" y="997"/>
                        <a:pt x="222" y="1039"/>
                        <a:pt x="291" y="1081"/>
                      </a:cubicBezTo>
                      <a:lnTo>
                        <a:pt x="312" y="1081"/>
                      </a:lnTo>
                      <a:lnTo>
                        <a:pt x="312" y="1108"/>
                      </a:lnTo>
                      <a:lnTo>
                        <a:pt x="333" y="1108"/>
                      </a:lnTo>
                      <a:cubicBezTo>
                        <a:pt x="397" y="1150"/>
                        <a:pt x="487" y="1171"/>
                        <a:pt x="508" y="1192"/>
                      </a:cubicBezTo>
                      <a:cubicBezTo>
                        <a:pt x="555" y="1192"/>
                        <a:pt x="598" y="1192"/>
                        <a:pt x="640" y="1171"/>
                      </a:cubicBezTo>
                      <a:lnTo>
                        <a:pt x="640" y="1150"/>
                      </a:lnTo>
                      <a:cubicBezTo>
                        <a:pt x="687" y="1108"/>
                        <a:pt x="709" y="1060"/>
                        <a:pt x="687" y="1018"/>
                      </a:cubicBezTo>
                      <a:lnTo>
                        <a:pt x="687" y="975"/>
                      </a:lnTo>
                      <a:lnTo>
                        <a:pt x="661" y="949"/>
                      </a:lnTo>
                      <a:cubicBezTo>
                        <a:pt x="687" y="949"/>
                        <a:pt x="687" y="949"/>
                        <a:pt x="709" y="975"/>
                      </a:cubicBezTo>
                      <a:cubicBezTo>
                        <a:pt x="751" y="975"/>
                        <a:pt x="793" y="949"/>
                        <a:pt x="820" y="928"/>
                      </a:cubicBezTo>
                      <a:cubicBezTo>
                        <a:pt x="841" y="907"/>
                        <a:pt x="841" y="864"/>
                        <a:pt x="841" y="817"/>
                      </a:cubicBezTo>
                      <a:cubicBezTo>
                        <a:pt x="841" y="796"/>
                        <a:pt x="841" y="775"/>
                        <a:pt x="820" y="775"/>
                      </a:cubicBezTo>
                      <a:lnTo>
                        <a:pt x="793" y="753"/>
                      </a:lnTo>
                      <a:lnTo>
                        <a:pt x="793" y="732"/>
                      </a:lnTo>
                      <a:cubicBezTo>
                        <a:pt x="820" y="753"/>
                        <a:pt x="841" y="753"/>
                        <a:pt x="841" y="753"/>
                      </a:cubicBezTo>
                      <a:lnTo>
                        <a:pt x="862" y="753"/>
                      </a:lnTo>
                      <a:cubicBezTo>
                        <a:pt x="994" y="753"/>
                        <a:pt x="1036" y="621"/>
                        <a:pt x="1015" y="531"/>
                      </a:cubicBezTo>
                      <a:lnTo>
                        <a:pt x="1015" y="489"/>
                      </a:lnTo>
                      <a:lnTo>
                        <a:pt x="1058" y="489"/>
                      </a:lnTo>
                      <a:cubicBezTo>
                        <a:pt x="1073" y="496"/>
                        <a:pt x="1086" y="498"/>
                        <a:pt x="1098" y="498"/>
                      </a:cubicBezTo>
                      <a:cubicBezTo>
                        <a:pt x="1122" y="498"/>
                        <a:pt x="1140" y="489"/>
                        <a:pt x="1169" y="489"/>
                      </a:cubicBezTo>
                      <a:cubicBezTo>
                        <a:pt x="1169" y="468"/>
                        <a:pt x="1190" y="468"/>
                        <a:pt x="1216" y="447"/>
                      </a:cubicBezTo>
                      <a:cubicBezTo>
                        <a:pt x="1216" y="447"/>
                        <a:pt x="1237" y="420"/>
                        <a:pt x="1237" y="378"/>
                      </a:cubicBezTo>
                      <a:lnTo>
                        <a:pt x="1237" y="357"/>
                      </a:lnTo>
                      <a:lnTo>
                        <a:pt x="1237" y="336"/>
                      </a:lnTo>
                      <a:cubicBezTo>
                        <a:pt x="1216" y="246"/>
                        <a:pt x="1169" y="156"/>
                        <a:pt x="1084" y="93"/>
                      </a:cubicBezTo>
                      <a:cubicBezTo>
                        <a:pt x="1036" y="71"/>
                        <a:pt x="994" y="50"/>
                        <a:pt x="925" y="24"/>
                      </a:cubicBezTo>
                      <a:cubicBezTo>
                        <a:pt x="904" y="24"/>
                        <a:pt x="883" y="3"/>
                        <a:pt x="862" y="3"/>
                      </a:cubicBezTo>
                      <a:cubicBezTo>
                        <a:pt x="844" y="1"/>
                        <a:pt x="826" y="0"/>
                        <a:pt x="808" y="0"/>
                      </a:cubicBezTo>
                      <a:close/>
                    </a:path>
                  </a:pathLst>
                </a:custGeom>
                <a:solidFill>
                  <a:srgbClr val="F76B0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5" name="Google Shape;1678;p50">
                  <a:extLst>
                    <a:ext uri="{FF2B5EF4-FFF2-40B4-BE49-F238E27FC236}">
                      <a16:creationId xmlns:a16="http://schemas.microsoft.com/office/drawing/2014/main" id="{F84C540A-BD55-4B44-B547-EB30CF9A785A}"/>
                    </a:ext>
                  </a:extLst>
                </p:cNvPr>
                <p:cNvSpPr/>
                <p:nvPr/>
              </p:nvSpPr>
              <p:spPr>
                <a:xfrm>
                  <a:off x="-615746" y="1813960"/>
                  <a:ext cx="71281" cy="32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231" extrusionOk="0">
                      <a:moveTo>
                        <a:pt x="1" y="0"/>
                      </a:moveTo>
                      <a:cubicBezTo>
                        <a:pt x="64" y="22"/>
                        <a:pt x="132" y="69"/>
                        <a:pt x="174" y="132"/>
                      </a:cubicBezTo>
                      <a:lnTo>
                        <a:pt x="264" y="201"/>
                      </a:lnTo>
                      <a:lnTo>
                        <a:pt x="285" y="201"/>
                      </a:lnTo>
                      <a:cubicBezTo>
                        <a:pt x="285" y="222"/>
                        <a:pt x="285" y="222"/>
                        <a:pt x="306" y="222"/>
                      </a:cubicBezTo>
                      <a:lnTo>
                        <a:pt x="328" y="222"/>
                      </a:lnTo>
                      <a:cubicBezTo>
                        <a:pt x="340" y="228"/>
                        <a:pt x="354" y="230"/>
                        <a:pt x="369" y="230"/>
                      </a:cubicBezTo>
                      <a:cubicBezTo>
                        <a:pt x="408" y="230"/>
                        <a:pt x="451" y="211"/>
                        <a:pt x="486" y="180"/>
                      </a:cubicBezTo>
                      <a:cubicBezTo>
                        <a:pt x="486" y="180"/>
                        <a:pt x="507" y="153"/>
                        <a:pt x="507" y="111"/>
                      </a:cubicBezTo>
                      <a:lnTo>
                        <a:pt x="507" y="90"/>
                      </a:lnTo>
                      <a:cubicBezTo>
                        <a:pt x="486" y="153"/>
                        <a:pt x="460" y="201"/>
                        <a:pt x="396" y="201"/>
                      </a:cubicBezTo>
                      <a:cubicBezTo>
                        <a:pt x="375" y="201"/>
                        <a:pt x="328" y="201"/>
                        <a:pt x="285" y="180"/>
                      </a:cubicBezTo>
                      <a:cubicBezTo>
                        <a:pt x="243" y="153"/>
                        <a:pt x="222" y="132"/>
                        <a:pt x="195" y="111"/>
                      </a:cubicBezTo>
                      <a:cubicBezTo>
                        <a:pt x="132" y="69"/>
                        <a:pt x="64" y="22"/>
                        <a:pt x="1" y="0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6" name="Google Shape;1679;p50">
                  <a:extLst>
                    <a:ext uri="{FF2B5EF4-FFF2-40B4-BE49-F238E27FC236}">
                      <a16:creationId xmlns:a16="http://schemas.microsoft.com/office/drawing/2014/main" id="{1C85D9E4-F8D7-4A66-A8C1-2B3B76CDF689}"/>
                    </a:ext>
                  </a:extLst>
                </p:cNvPr>
                <p:cNvSpPr/>
                <p:nvPr/>
              </p:nvSpPr>
              <p:spPr>
                <a:xfrm>
                  <a:off x="-652931" y="1848058"/>
                  <a:ext cx="80262" cy="3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244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3" y="21"/>
                        <a:pt x="90" y="43"/>
                        <a:pt x="111" y="69"/>
                      </a:cubicBezTo>
                      <a:cubicBezTo>
                        <a:pt x="154" y="90"/>
                        <a:pt x="196" y="111"/>
                        <a:pt x="222" y="132"/>
                      </a:cubicBezTo>
                      <a:cubicBezTo>
                        <a:pt x="244" y="154"/>
                        <a:pt x="307" y="201"/>
                        <a:pt x="328" y="222"/>
                      </a:cubicBezTo>
                      <a:cubicBezTo>
                        <a:pt x="355" y="243"/>
                        <a:pt x="376" y="243"/>
                        <a:pt x="376" y="243"/>
                      </a:cubicBezTo>
                      <a:cubicBezTo>
                        <a:pt x="508" y="243"/>
                        <a:pt x="571" y="111"/>
                        <a:pt x="550" y="21"/>
                      </a:cubicBezTo>
                      <a:lnTo>
                        <a:pt x="550" y="21"/>
                      </a:lnTo>
                      <a:cubicBezTo>
                        <a:pt x="550" y="69"/>
                        <a:pt x="529" y="90"/>
                        <a:pt x="529" y="111"/>
                      </a:cubicBezTo>
                      <a:cubicBezTo>
                        <a:pt x="508" y="132"/>
                        <a:pt x="487" y="175"/>
                        <a:pt x="460" y="201"/>
                      </a:cubicBezTo>
                      <a:lnTo>
                        <a:pt x="376" y="201"/>
                      </a:lnTo>
                      <a:cubicBezTo>
                        <a:pt x="355" y="201"/>
                        <a:pt x="328" y="175"/>
                        <a:pt x="307" y="175"/>
                      </a:cubicBezTo>
                      <a:cubicBezTo>
                        <a:pt x="286" y="154"/>
                        <a:pt x="265" y="132"/>
                        <a:pt x="244" y="111"/>
                      </a:cubicBezTo>
                      <a:cubicBezTo>
                        <a:pt x="196" y="90"/>
                        <a:pt x="154" y="69"/>
                        <a:pt x="133" y="42"/>
                      </a:cubicBezTo>
                      <a:cubicBezTo>
                        <a:pt x="90" y="21"/>
                        <a:pt x="43" y="21"/>
                        <a:pt x="0" y="0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" name="Google Shape;1680;p50">
                  <a:extLst>
                    <a:ext uri="{FF2B5EF4-FFF2-40B4-BE49-F238E27FC236}">
                      <a16:creationId xmlns:a16="http://schemas.microsoft.com/office/drawing/2014/main" id="{8062D9BA-493D-4D07-BF5E-2350124E99C9}"/>
                    </a:ext>
                  </a:extLst>
                </p:cNvPr>
                <p:cNvSpPr/>
                <p:nvPr/>
              </p:nvSpPr>
              <p:spPr>
                <a:xfrm>
                  <a:off x="-606906" y="1828132"/>
                  <a:ext cx="52759" cy="54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86" extrusionOk="0">
                      <a:moveTo>
                        <a:pt x="163" y="1"/>
                      </a:moveTo>
                      <a:cubicBezTo>
                        <a:pt x="152" y="1"/>
                        <a:pt x="141" y="3"/>
                        <a:pt x="132" y="10"/>
                      </a:cubicBezTo>
                      <a:cubicBezTo>
                        <a:pt x="111" y="10"/>
                        <a:pt x="90" y="10"/>
                        <a:pt x="69" y="31"/>
                      </a:cubicBezTo>
                      <a:cubicBezTo>
                        <a:pt x="27" y="79"/>
                        <a:pt x="0" y="121"/>
                        <a:pt x="0" y="184"/>
                      </a:cubicBezTo>
                      <a:cubicBezTo>
                        <a:pt x="0" y="232"/>
                        <a:pt x="0" y="274"/>
                        <a:pt x="27" y="317"/>
                      </a:cubicBezTo>
                      <a:cubicBezTo>
                        <a:pt x="48" y="343"/>
                        <a:pt x="48" y="364"/>
                        <a:pt x="69" y="385"/>
                      </a:cubicBezTo>
                      <a:cubicBezTo>
                        <a:pt x="201" y="385"/>
                        <a:pt x="243" y="253"/>
                        <a:pt x="222" y="163"/>
                      </a:cubicBezTo>
                      <a:lnTo>
                        <a:pt x="222" y="121"/>
                      </a:lnTo>
                      <a:lnTo>
                        <a:pt x="265" y="121"/>
                      </a:lnTo>
                      <a:cubicBezTo>
                        <a:pt x="280" y="128"/>
                        <a:pt x="293" y="130"/>
                        <a:pt x="305" y="130"/>
                      </a:cubicBezTo>
                      <a:cubicBezTo>
                        <a:pt x="329" y="130"/>
                        <a:pt x="347" y="121"/>
                        <a:pt x="376" y="121"/>
                      </a:cubicBezTo>
                      <a:cubicBezTo>
                        <a:pt x="354" y="100"/>
                        <a:pt x="354" y="100"/>
                        <a:pt x="333" y="100"/>
                      </a:cubicBezTo>
                      <a:cubicBezTo>
                        <a:pt x="291" y="79"/>
                        <a:pt x="265" y="31"/>
                        <a:pt x="222" y="10"/>
                      </a:cubicBezTo>
                      <a:cubicBezTo>
                        <a:pt x="208" y="10"/>
                        <a:pt x="185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8" name="Google Shape;1681;p50">
                  <a:extLst>
                    <a:ext uri="{FF2B5EF4-FFF2-40B4-BE49-F238E27FC236}">
                      <a16:creationId xmlns:a16="http://schemas.microsoft.com/office/drawing/2014/main" id="{D6A76679-093C-460A-B77F-EAEF1F059468}"/>
                    </a:ext>
                  </a:extLst>
                </p:cNvPr>
                <p:cNvSpPr/>
                <p:nvPr/>
              </p:nvSpPr>
              <p:spPr>
                <a:xfrm>
                  <a:off x="-600311" y="1826449"/>
                  <a:ext cx="77315" cy="8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620" extrusionOk="0">
                      <a:moveTo>
                        <a:pt x="133" y="1"/>
                      </a:moveTo>
                      <a:cubicBezTo>
                        <a:pt x="112" y="1"/>
                        <a:pt x="85" y="22"/>
                        <a:pt x="64" y="43"/>
                      </a:cubicBezTo>
                      <a:cubicBezTo>
                        <a:pt x="22" y="91"/>
                        <a:pt x="1" y="133"/>
                        <a:pt x="1" y="175"/>
                      </a:cubicBezTo>
                      <a:cubicBezTo>
                        <a:pt x="1" y="223"/>
                        <a:pt x="1" y="286"/>
                        <a:pt x="22" y="329"/>
                      </a:cubicBezTo>
                      <a:lnTo>
                        <a:pt x="154" y="461"/>
                      </a:lnTo>
                      <a:cubicBezTo>
                        <a:pt x="175" y="487"/>
                        <a:pt x="196" y="530"/>
                        <a:pt x="218" y="551"/>
                      </a:cubicBezTo>
                      <a:cubicBezTo>
                        <a:pt x="218" y="572"/>
                        <a:pt x="265" y="593"/>
                        <a:pt x="265" y="619"/>
                      </a:cubicBezTo>
                      <a:cubicBezTo>
                        <a:pt x="286" y="619"/>
                        <a:pt x="286" y="551"/>
                        <a:pt x="286" y="551"/>
                      </a:cubicBezTo>
                      <a:cubicBezTo>
                        <a:pt x="307" y="508"/>
                        <a:pt x="329" y="461"/>
                        <a:pt x="376" y="419"/>
                      </a:cubicBezTo>
                      <a:cubicBezTo>
                        <a:pt x="376" y="400"/>
                        <a:pt x="478" y="279"/>
                        <a:pt x="532" y="279"/>
                      </a:cubicBezTo>
                      <a:cubicBezTo>
                        <a:pt x="539" y="279"/>
                        <a:pt x="546" y="281"/>
                        <a:pt x="551" y="286"/>
                      </a:cubicBezTo>
                      <a:cubicBezTo>
                        <a:pt x="508" y="196"/>
                        <a:pt x="418" y="154"/>
                        <a:pt x="329" y="91"/>
                      </a:cubicBezTo>
                      <a:cubicBezTo>
                        <a:pt x="307" y="64"/>
                        <a:pt x="265" y="22"/>
                        <a:pt x="218" y="22"/>
                      </a:cubicBezTo>
                      <a:cubicBezTo>
                        <a:pt x="196" y="1"/>
                        <a:pt x="175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" name="Google Shape;1682;p50">
                  <a:extLst>
                    <a:ext uri="{FF2B5EF4-FFF2-40B4-BE49-F238E27FC236}">
                      <a16:creationId xmlns:a16="http://schemas.microsoft.com/office/drawing/2014/main" id="{31226CE3-1D9B-4401-83F9-E95F16C6BCCC}"/>
                    </a:ext>
                  </a:extLst>
                </p:cNvPr>
                <p:cNvSpPr/>
                <p:nvPr/>
              </p:nvSpPr>
              <p:spPr>
                <a:xfrm>
                  <a:off x="-705552" y="1776775"/>
                  <a:ext cx="117305" cy="167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91" extrusionOk="0">
                      <a:moveTo>
                        <a:pt x="730" y="1"/>
                      </a:moveTo>
                      <a:cubicBezTo>
                        <a:pt x="529" y="1"/>
                        <a:pt x="375" y="112"/>
                        <a:pt x="243" y="265"/>
                      </a:cubicBezTo>
                      <a:cubicBezTo>
                        <a:pt x="243" y="286"/>
                        <a:pt x="222" y="313"/>
                        <a:pt x="222" y="313"/>
                      </a:cubicBezTo>
                      <a:cubicBezTo>
                        <a:pt x="153" y="397"/>
                        <a:pt x="111" y="487"/>
                        <a:pt x="69" y="577"/>
                      </a:cubicBezTo>
                      <a:cubicBezTo>
                        <a:pt x="21" y="640"/>
                        <a:pt x="0" y="730"/>
                        <a:pt x="0" y="794"/>
                      </a:cubicBezTo>
                      <a:cubicBezTo>
                        <a:pt x="0" y="841"/>
                        <a:pt x="0" y="884"/>
                        <a:pt x="21" y="926"/>
                      </a:cubicBezTo>
                      <a:cubicBezTo>
                        <a:pt x="42" y="995"/>
                        <a:pt x="132" y="1037"/>
                        <a:pt x="201" y="1079"/>
                      </a:cubicBezTo>
                      <a:lnTo>
                        <a:pt x="222" y="1079"/>
                      </a:lnTo>
                      <a:lnTo>
                        <a:pt x="222" y="1106"/>
                      </a:lnTo>
                      <a:lnTo>
                        <a:pt x="243" y="1106"/>
                      </a:lnTo>
                      <a:cubicBezTo>
                        <a:pt x="307" y="1148"/>
                        <a:pt x="397" y="1169"/>
                        <a:pt x="418" y="1190"/>
                      </a:cubicBezTo>
                      <a:lnTo>
                        <a:pt x="486" y="1190"/>
                      </a:lnTo>
                      <a:cubicBezTo>
                        <a:pt x="508" y="1190"/>
                        <a:pt x="529" y="1190"/>
                        <a:pt x="550" y="1169"/>
                      </a:cubicBezTo>
                      <a:lnTo>
                        <a:pt x="550" y="1148"/>
                      </a:lnTo>
                      <a:cubicBezTo>
                        <a:pt x="597" y="1127"/>
                        <a:pt x="597" y="1079"/>
                        <a:pt x="597" y="1037"/>
                      </a:cubicBezTo>
                      <a:lnTo>
                        <a:pt x="597" y="1016"/>
                      </a:lnTo>
                      <a:lnTo>
                        <a:pt x="597" y="973"/>
                      </a:lnTo>
                      <a:lnTo>
                        <a:pt x="571" y="947"/>
                      </a:lnTo>
                      <a:cubicBezTo>
                        <a:pt x="597" y="947"/>
                        <a:pt x="597" y="947"/>
                        <a:pt x="619" y="973"/>
                      </a:cubicBezTo>
                      <a:lnTo>
                        <a:pt x="640" y="973"/>
                      </a:lnTo>
                      <a:cubicBezTo>
                        <a:pt x="682" y="973"/>
                        <a:pt x="703" y="947"/>
                        <a:pt x="730" y="926"/>
                      </a:cubicBezTo>
                      <a:cubicBezTo>
                        <a:pt x="571" y="815"/>
                        <a:pt x="529" y="709"/>
                        <a:pt x="508" y="577"/>
                      </a:cubicBezTo>
                      <a:lnTo>
                        <a:pt x="486" y="577"/>
                      </a:lnTo>
                      <a:cubicBezTo>
                        <a:pt x="465" y="551"/>
                        <a:pt x="418" y="529"/>
                        <a:pt x="375" y="508"/>
                      </a:cubicBezTo>
                      <a:lnTo>
                        <a:pt x="375" y="508"/>
                      </a:lnTo>
                      <a:cubicBezTo>
                        <a:pt x="418" y="529"/>
                        <a:pt x="465" y="529"/>
                        <a:pt x="508" y="550"/>
                      </a:cubicBezTo>
                      <a:lnTo>
                        <a:pt x="508" y="577"/>
                      </a:lnTo>
                      <a:cubicBezTo>
                        <a:pt x="529" y="286"/>
                        <a:pt x="835" y="22"/>
                        <a:pt x="835" y="22"/>
                      </a:cubicBezTo>
                      <a:cubicBezTo>
                        <a:pt x="814" y="22"/>
                        <a:pt x="793" y="1"/>
                        <a:pt x="772" y="1"/>
                      </a:cubicBezTo>
                      <a:close/>
                    </a:path>
                  </a:pathLst>
                </a:custGeom>
                <a:solidFill>
                  <a:srgbClr val="F766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" name="Google Shape;1683;p50">
                  <a:extLst>
                    <a:ext uri="{FF2B5EF4-FFF2-40B4-BE49-F238E27FC236}">
                      <a16:creationId xmlns:a16="http://schemas.microsoft.com/office/drawing/2014/main" id="{B0A8A353-1D35-4A7C-B7CF-29528DC28ADC}"/>
                    </a:ext>
                  </a:extLst>
                </p:cNvPr>
                <p:cNvSpPr/>
                <p:nvPr/>
              </p:nvSpPr>
              <p:spPr>
                <a:xfrm>
                  <a:off x="595644" y="4401469"/>
                  <a:ext cx="370999" cy="476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3398" extrusionOk="0">
                      <a:moveTo>
                        <a:pt x="1766" y="1"/>
                      </a:moveTo>
                      <a:lnTo>
                        <a:pt x="466" y="1566"/>
                      </a:lnTo>
                      <a:cubicBezTo>
                        <a:pt x="466" y="1566"/>
                        <a:pt x="640" y="2005"/>
                        <a:pt x="333" y="2512"/>
                      </a:cubicBezTo>
                      <a:cubicBezTo>
                        <a:pt x="90" y="2861"/>
                        <a:pt x="0" y="3104"/>
                        <a:pt x="90" y="3284"/>
                      </a:cubicBezTo>
                      <a:cubicBezTo>
                        <a:pt x="114" y="3359"/>
                        <a:pt x="173" y="3398"/>
                        <a:pt x="237" y="3398"/>
                      </a:cubicBezTo>
                      <a:cubicBezTo>
                        <a:pt x="286" y="3398"/>
                        <a:pt x="337" y="3375"/>
                        <a:pt x="376" y="3326"/>
                      </a:cubicBezTo>
                      <a:lnTo>
                        <a:pt x="2602" y="662"/>
                      </a:lnTo>
                      <a:cubicBezTo>
                        <a:pt x="2644" y="614"/>
                        <a:pt x="2644" y="530"/>
                        <a:pt x="2580" y="482"/>
                      </a:cubicBezTo>
                      <a:cubicBezTo>
                        <a:pt x="2427" y="329"/>
                        <a:pt x="2115" y="22"/>
                        <a:pt x="1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" name="Google Shape;1684;p50">
                  <a:extLst>
                    <a:ext uri="{FF2B5EF4-FFF2-40B4-BE49-F238E27FC236}">
                      <a16:creationId xmlns:a16="http://schemas.microsoft.com/office/drawing/2014/main" id="{3A398153-1A61-42C0-8BFF-9C36CD36D545}"/>
                    </a:ext>
                  </a:extLst>
                </p:cNvPr>
                <p:cNvSpPr/>
                <p:nvPr/>
              </p:nvSpPr>
              <p:spPr>
                <a:xfrm>
                  <a:off x="-285010" y="2987740"/>
                  <a:ext cx="484516" cy="177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3" h="12682" extrusionOk="0">
                      <a:moveTo>
                        <a:pt x="3067" y="0"/>
                      </a:moveTo>
                      <a:cubicBezTo>
                        <a:pt x="3065" y="0"/>
                        <a:pt x="3063" y="3"/>
                        <a:pt x="3062" y="10"/>
                      </a:cubicBezTo>
                      <a:cubicBezTo>
                        <a:pt x="3041" y="142"/>
                        <a:pt x="1" y="887"/>
                        <a:pt x="1" y="887"/>
                      </a:cubicBezTo>
                      <a:cubicBezTo>
                        <a:pt x="1" y="887"/>
                        <a:pt x="154" y="4963"/>
                        <a:pt x="397" y="8310"/>
                      </a:cubicBezTo>
                      <a:cubicBezTo>
                        <a:pt x="640" y="10425"/>
                        <a:pt x="968" y="12122"/>
                        <a:pt x="878" y="12608"/>
                      </a:cubicBezTo>
                      <a:cubicBezTo>
                        <a:pt x="1687" y="12668"/>
                        <a:pt x="2193" y="12682"/>
                        <a:pt x="2489" y="12682"/>
                      </a:cubicBezTo>
                      <a:cubicBezTo>
                        <a:pt x="2742" y="12682"/>
                        <a:pt x="2840" y="12672"/>
                        <a:pt x="2840" y="12672"/>
                      </a:cubicBezTo>
                      <a:lnTo>
                        <a:pt x="3020" y="8490"/>
                      </a:lnTo>
                      <a:lnTo>
                        <a:pt x="3104" y="6264"/>
                      </a:lnTo>
                      <a:cubicBezTo>
                        <a:pt x="3104" y="6264"/>
                        <a:pt x="3194" y="1263"/>
                        <a:pt x="3326" y="1241"/>
                      </a:cubicBezTo>
                      <a:cubicBezTo>
                        <a:pt x="3452" y="1221"/>
                        <a:pt x="3117" y="0"/>
                        <a:pt x="30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2" name="Google Shape;1685;p50">
                  <a:extLst>
                    <a:ext uri="{FF2B5EF4-FFF2-40B4-BE49-F238E27FC236}">
                      <a16:creationId xmlns:a16="http://schemas.microsoft.com/office/drawing/2014/main" id="{6C5130C9-9FBF-46CC-80E9-C8B2FB7104AB}"/>
                    </a:ext>
                  </a:extLst>
                </p:cNvPr>
                <p:cNvSpPr/>
                <p:nvPr/>
              </p:nvSpPr>
              <p:spPr>
                <a:xfrm>
                  <a:off x="-83930" y="3040922"/>
                  <a:ext cx="939285" cy="160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4" h="11416" extrusionOk="0">
                      <a:moveTo>
                        <a:pt x="3786" y="1"/>
                      </a:moveTo>
                      <a:lnTo>
                        <a:pt x="439" y="730"/>
                      </a:lnTo>
                      <a:cubicBezTo>
                        <a:pt x="439" y="730"/>
                        <a:pt x="1" y="3569"/>
                        <a:pt x="550" y="5906"/>
                      </a:cubicBezTo>
                      <a:cubicBezTo>
                        <a:pt x="704" y="6588"/>
                        <a:pt x="1190" y="7360"/>
                        <a:pt x="1803" y="8090"/>
                      </a:cubicBezTo>
                      <a:cubicBezTo>
                        <a:pt x="3236" y="9850"/>
                        <a:pt x="5330" y="11415"/>
                        <a:pt x="5330" y="11415"/>
                      </a:cubicBezTo>
                      <a:cubicBezTo>
                        <a:pt x="5330" y="11415"/>
                        <a:pt x="6213" y="10532"/>
                        <a:pt x="6694" y="9697"/>
                      </a:cubicBezTo>
                      <a:cubicBezTo>
                        <a:pt x="5287" y="8375"/>
                        <a:pt x="4468" y="7360"/>
                        <a:pt x="4008" y="6588"/>
                      </a:cubicBezTo>
                      <a:cubicBezTo>
                        <a:pt x="3458" y="5663"/>
                        <a:pt x="3437" y="5071"/>
                        <a:pt x="3479" y="4717"/>
                      </a:cubicBezTo>
                      <a:cubicBezTo>
                        <a:pt x="4119" y="445"/>
                        <a:pt x="3786" y="1"/>
                        <a:pt x="37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3" name="Google Shape;1686;p50">
                  <a:extLst>
                    <a:ext uri="{FF2B5EF4-FFF2-40B4-BE49-F238E27FC236}">
                      <a16:creationId xmlns:a16="http://schemas.microsoft.com/office/drawing/2014/main" id="{0D954633-B9BE-426B-9876-F3A758F4F1B1}"/>
                    </a:ext>
                  </a:extLst>
                </p:cNvPr>
                <p:cNvSpPr/>
                <p:nvPr/>
              </p:nvSpPr>
              <p:spPr>
                <a:xfrm>
                  <a:off x="332963" y="3069126"/>
                  <a:ext cx="500933" cy="1378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9824" extrusionOk="0">
                      <a:moveTo>
                        <a:pt x="355" y="1"/>
                      </a:moveTo>
                      <a:lnTo>
                        <a:pt x="286" y="22"/>
                      </a:lnTo>
                      <a:cubicBezTo>
                        <a:pt x="307" y="133"/>
                        <a:pt x="355" y="550"/>
                        <a:pt x="355" y="1301"/>
                      </a:cubicBezTo>
                      <a:cubicBezTo>
                        <a:pt x="355" y="2047"/>
                        <a:pt x="286" y="3130"/>
                        <a:pt x="43" y="4537"/>
                      </a:cubicBezTo>
                      <a:cubicBezTo>
                        <a:pt x="22" y="4669"/>
                        <a:pt x="1" y="4822"/>
                        <a:pt x="1" y="4981"/>
                      </a:cubicBezTo>
                      <a:cubicBezTo>
                        <a:pt x="1" y="5441"/>
                        <a:pt x="133" y="6059"/>
                        <a:pt x="641" y="6831"/>
                      </a:cubicBezTo>
                      <a:cubicBezTo>
                        <a:pt x="1169" y="7624"/>
                        <a:pt x="2026" y="8592"/>
                        <a:pt x="3527" y="9824"/>
                      </a:cubicBezTo>
                      <a:lnTo>
                        <a:pt x="3569" y="9760"/>
                      </a:lnTo>
                      <a:cubicBezTo>
                        <a:pt x="2073" y="8550"/>
                        <a:pt x="1212" y="7577"/>
                        <a:pt x="704" y="6805"/>
                      </a:cubicBezTo>
                      <a:cubicBezTo>
                        <a:pt x="202" y="6012"/>
                        <a:pt x="70" y="5441"/>
                        <a:pt x="70" y="4981"/>
                      </a:cubicBezTo>
                      <a:cubicBezTo>
                        <a:pt x="70" y="4822"/>
                        <a:pt x="91" y="4669"/>
                        <a:pt x="112" y="4537"/>
                      </a:cubicBezTo>
                      <a:cubicBezTo>
                        <a:pt x="355" y="3130"/>
                        <a:pt x="418" y="2047"/>
                        <a:pt x="418" y="1301"/>
                      </a:cubicBezTo>
                      <a:cubicBezTo>
                        <a:pt x="418" y="439"/>
                        <a:pt x="355" y="1"/>
                        <a:pt x="3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4" name="Google Shape;1687;p50">
                  <a:extLst>
                    <a:ext uri="{FF2B5EF4-FFF2-40B4-BE49-F238E27FC236}">
                      <a16:creationId xmlns:a16="http://schemas.microsoft.com/office/drawing/2014/main" id="{2CD86753-4515-471B-AAE2-E527CE30403A}"/>
                    </a:ext>
                  </a:extLst>
                </p:cNvPr>
                <p:cNvSpPr/>
                <p:nvPr/>
              </p:nvSpPr>
              <p:spPr>
                <a:xfrm>
                  <a:off x="-365493" y="4756900"/>
                  <a:ext cx="519455" cy="1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2" h="968" extrusionOk="0">
                      <a:moveTo>
                        <a:pt x="1475" y="0"/>
                      </a:moveTo>
                      <a:cubicBezTo>
                        <a:pt x="1475" y="0"/>
                        <a:pt x="1343" y="307"/>
                        <a:pt x="793" y="355"/>
                      </a:cubicBezTo>
                      <a:cubicBezTo>
                        <a:pt x="397" y="376"/>
                        <a:pt x="180" y="460"/>
                        <a:pt x="69" y="619"/>
                      </a:cubicBezTo>
                      <a:cubicBezTo>
                        <a:pt x="0" y="725"/>
                        <a:pt x="90" y="857"/>
                        <a:pt x="201" y="857"/>
                      </a:cubicBezTo>
                      <a:lnTo>
                        <a:pt x="3458" y="968"/>
                      </a:lnTo>
                      <a:cubicBezTo>
                        <a:pt x="3527" y="968"/>
                        <a:pt x="3590" y="926"/>
                        <a:pt x="3590" y="857"/>
                      </a:cubicBezTo>
                      <a:cubicBezTo>
                        <a:pt x="3617" y="661"/>
                        <a:pt x="3701" y="328"/>
                        <a:pt x="3437" y="64"/>
                      </a:cubicBezTo>
                      <a:lnTo>
                        <a:pt x="147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5" name="Google Shape;1688;p50">
                  <a:extLst>
                    <a:ext uri="{FF2B5EF4-FFF2-40B4-BE49-F238E27FC236}">
                      <a16:creationId xmlns:a16="http://schemas.microsoft.com/office/drawing/2014/main" id="{C14079EC-28B3-4054-B097-62DFE3272CA4}"/>
                    </a:ext>
                  </a:extLst>
                </p:cNvPr>
                <p:cNvSpPr/>
                <p:nvPr/>
              </p:nvSpPr>
              <p:spPr>
                <a:xfrm>
                  <a:off x="-297639" y="2172900"/>
                  <a:ext cx="803598" cy="1023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7" h="7294" extrusionOk="0">
                      <a:moveTo>
                        <a:pt x="773" y="265"/>
                      </a:moveTo>
                      <a:lnTo>
                        <a:pt x="730" y="286"/>
                      </a:lnTo>
                      <a:lnTo>
                        <a:pt x="730" y="286"/>
                      </a:lnTo>
                      <a:lnTo>
                        <a:pt x="766" y="277"/>
                      </a:lnTo>
                      <a:lnTo>
                        <a:pt x="766" y="277"/>
                      </a:lnTo>
                      <a:lnTo>
                        <a:pt x="773" y="265"/>
                      </a:lnTo>
                      <a:close/>
                      <a:moveTo>
                        <a:pt x="2777" y="1"/>
                      </a:moveTo>
                      <a:lnTo>
                        <a:pt x="2644" y="22"/>
                      </a:lnTo>
                      <a:lnTo>
                        <a:pt x="1698" y="239"/>
                      </a:lnTo>
                      <a:lnTo>
                        <a:pt x="1365" y="175"/>
                      </a:lnTo>
                      <a:lnTo>
                        <a:pt x="1233" y="154"/>
                      </a:lnTo>
                      <a:lnTo>
                        <a:pt x="1148" y="175"/>
                      </a:lnTo>
                      <a:lnTo>
                        <a:pt x="995" y="218"/>
                      </a:lnTo>
                      <a:lnTo>
                        <a:pt x="766" y="277"/>
                      </a:lnTo>
                      <a:lnTo>
                        <a:pt x="766" y="277"/>
                      </a:lnTo>
                      <a:lnTo>
                        <a:pt x="175" y="1386"/>
                      </a:lnTo>
                      <a:lnTo>
                        <a:pt x="1" y="3501"/>
                      </a:lnTo>
                      <a:cubicBezTo>
                        <a:pt x="1" y="3501"/>
                        <a:pt x="440" y="3501"/>
                        <a:pt x="466" y="3744"/>
                      </a:cubicBezTo>
                      <a:cubicBezTo>
                        <a:pt x="551" y="4183"/>
                        <a:pt x="598" y="5129"/>
                        <a:pt x="419" y="6848"/>
                      </a:cubicBezTo>
                      <a:cubicBezTo>
                        <a:pt x="397" y="6874"/>
                        <a:pt x="397" y="6916"/>
                        <a:pt x="419" y="6959"/>
                      </a:cubicBezTo>
                      <a:lnTo>
                        <a:pt x="419" y="7138"/>
                      </a:lnTo>
                      <a:cubicBezTo>
                        <a:pt x="508" y="7159"/>
                        <a:pt x="598" y="7181"/>
                        <a:pt x="683" y="7181"/>
                      </a:cubicBezTo>
                      <a:cubicBezTo>
                        <a:pt x="1086" y="7261"/>
                        <a:pt x="1489" y="7293"/>
                        <a:pt x="1879" y="7293"/>
                      </a:cubicBezTo>
                      <a:cubicBezTo>
                        <a:pt x="2236" y="7293"/>
                        <a:pt x="2583" y="7266"/>
                        <a:pt x="2909" y="7223"/>
                      </a:cubicBezTo>
                      <a:cubicBezTo>
                        <a:pt x="2999" y="7223"/>
                        <a:pt x="3083" y="7202"/>
                        <a:pt x="3173" y="7181"/>
                      </a:cubicBezTo>
                      <a:cubicBezTo>
                        <a:pt x="4141" y="7048"/>
                        <a:pt x="4960" y="6763"/>
                        <a:pt x="5357" y="6583"/>
                      </a:cubicBezTo>
                      <a:cubicBezTo>
                        <a:pt x="5552" y="6520"/>
                        <a:pt x="5684" y="6345"/>
                        <a:pt x="5684" y="6123"/>
                      </a:cubicBezTo>
                      <a:cubicBezTo>
                        <a:pt x="5727" y="5156"/>
                        <a:pt x="5706" y="2332"/>
                        <a:pt x="4474" y="1032"/>
                      </a:cubicBezTo>
                      <a:cubicBezTo>
                        <a:pt x="4119" y="662"/>
                        <a:pt x="3681" y="371"/>
                        <a:pt x="3326" y="197"/>
                      </a:cubicBezTo>
                      <a:cubicBezTo>
                        <a:pt x="3242" y="154"/>
                        <a:pt x="3152" y="107"/>
                        <a:pt x="3083" y="85"/>
                      </a:cubicBezTo>
                      <a:cubicBezTo>
                        <a:pt x="2999" y="64"/>
                        <a:pt x="2930" y="43"/>
                        <a:pt x="2866" y="22"/>
                      </a:cubicBezTo>
                      <a:cubicBezTo>
                        <a:pt x="2798" y="1"/>
                        <a:pt x="2777" y="1"/>
                        <a:pt x="27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6" name="Google Shape;1689;p50">
                  <a:extLst>
                    <a:ext uri="{FF2B5EF4-FFF2-40B4-BE49-F238E27FC236}">
                      <a16:creationId xmlns:a16="http://schemas.microsoft.com/office/drawing/2014/main" id="{F95422E4-5AA0-44A6-99CF-F1D85DEC6A85}"/>
                    </a:ext>
                  </a:extLst>
                </p:cNvPr>
                <p:cNvSpPr/>
                <p:nvPr/>
              </p:nvSpPr>
              <p:spPr>
                <a:xfrm>
                  <a:off x="-316161" y="2391800"/>
                  <a:ext cx="49813" cy="48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3485" extrusionOk="0">
                      <a:moveTo>
                        <a:pt x="286" y="1"/>
                      </a:moveTo>
                      <a:cubicBezTo>
                        <a:pt x="286" y="1"/>
                        <a:pt x="91" y="2073"/>
                        <a:pt x="1" y="3485"/>
                      </a:cubicBezTo>
                      <a:lnTo>
                        <a:pt x="69" y="3485"/>
                      </a:lnTo>
                      <a:cubicBezTo>
                        <a:pt x="112" y="2776"/>
                        <a:pt x="175" y="1920"/>
                        <a:pt x="244" y="1217"/>
                      </a:cubicBezTo>
                      <a:cubicBezTo>
                        <a:pt x="265" y="883"/>
                        <a:pt x="307" y="577"/>
                        <a:pt x="334" y="355"/>
                      </a:cubicBezTo>
                      <a:cubicBezTo>
                        <a:pt x="355" y="159"/>
                        <a:pt x="355" y="27"/>
                        <a:pt x="355" y="27"/>
                      </a:cubicBez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7" name="Google Shape;1690;p50">
                  <a:extLst>
                    <a:ext uri="{FF2B5EF4-FFF2-40B4-BE49-F238E27FC236}">
                      <a16:creationId xmlns:a16="http://schemas.microsoft.com/office/drawing/2014/main" id="{3CD89447-C0EE-4302-93A4-0611C21B44DF}"/>
                    </a:ext>
                  </a:extLst>
                </p:cNvPr>
                <p:cNvSpPr/>
                <p:nvPr/>
              </p:nvSpPr>
              <p:spPr>
                <a:xfrm>
                  <a:off x="-328790" y="2769402"/>
                  <a:ext cx="189288" cy="40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" h="2898" extrusionOk="0">
                      <a:moveTo>
                        <a:pt x="202" y="1"/>
                      </a:moveTo>
                      <a:cubicBezTo>
                        <a:pt x="202" y="1"/>
                        <a:pt x="1" y="1719"/>
                        <a:pt x="27" y="2200"/>
                      </a:cubicBezTo>
                      <a:cubicBezTo>
                        <a:pt x="48" y="2665"/>
                        <a:pt x="334" y="2776"/>
                        <a:pt x="773" y="2887"/>
                      </a:cubicBezTo>
                      <a:cubicBezTo>
                        <a:pt x="804" y="2894"/>
                        <a:pt x="833" y="2898"/>
                        <a:pt x="861" y="2898"/>
                      </a:cubicBezTo>
                      <a:cubicBezTo>
                        <a:pt x="1252" y="2898"/>
                        <a:pt x="1349" y="2248"/>
                        <a:pt x="1349" y="2248"/>
                      </a:cubicBezTo>
                      <a:lnTo>
                        <a:pt x="1217" y="244"/>
                      </a:lnTo>
                      <a:lnTo>
                        <a:pt x="2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8" name="Google Shape;1691;p50">
                  <a:extLst>
                    <a:ext uri="{FF2B5EF4-FFF2-40B4-BE49-F238E27FC236}">
                      <a16:creationId xmlns:a16="http://schemas.microsoft.com/office/drawing/2014/main" id="{14DC4883-5C06-4C77-BA82-08D04A4EEEDB}"/>
                    </a:ext>
                  </a:extLst>
                </p:cNvPr>
                <p:cNvSpPr/>
                <p:nvPr/>
              </p:nvSpPr>
              <p:spPr>
                <a:xfrm>
                  <a:off x="-300586" y="2833949"/>
                  <a:ext cx="265761" cy="8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" h="620" extrusionOk="0">
                      <a:moveTo>
                        <a:pt x="1" y="1"/>
                      </a:moveTo>
                      <a:cubicBezTo>
                        <a:pt x="133" y="112"/>
                        <a:pt x="265" y="201"/>
                        <a:pt x="418" y="265"/>
                      </a:cubicBezTo>
                      <a:cubicBezTo>
                        <a:pt x="572" y="355"/>
                        <a:pt x="725" y="397"/>
                        <a:pt x="905" y="466"/>
                      </a:cubicBezTo>
                      <a:cubicBezTo>
                        <a:pt x="1058" y="508"/>
                        <a:pt x="1211" y="550"/>
                        <a:pt x="1386" y="577"/>
                      </a:cubicBezTo>
                      <a:cubicBezTo>
                        <a:pt x="1566" y="619"/>
                        <a:pt x="1719" y="619"/>
                        <a:pt x="1893" y="619"/>
                      </a:cubicBezTo>
                      <a:cubicBezTo>
                        <a:pt x="1809" y="598"/>
                        <a:pt x="1719" y="598"/>
                        <a:pt x="1650" y="577"/>
                      </a:cubicBezTo>
                      <a:lnTo>
                        <a:pt x="1518" y="550"/>
                      </a:lnTo>
                      <a:lnTo>
                        <a:pt x="1386" y="529"/>
                      </a:lnTo>
                      <a:cubicBezTo>
                        <a:pt x="1233" y="487"/>
                        <a:pt x="1079" y="445"/>
                        <a:pt x="926" y="397"/>
                      </a:cubicBezTo>
                      <a:cubicBezTo>
                        <a:pt x="751" y="355"/>
                        <a:pt x="593" y="286"/>
                        <a:pt x="440" y="223"/>
                      </a:cubicBezTo>
                      <a:cubicBezTo>
                        <a:pt x="286" y="154"/>
                        <a:pt x="133" y="90"/>
                        <a:pt x="1" y="1"/>
                      </a:cubicBezTo>
                      <a:close/>
                    </a:path>
                  </a:pathLst>
                </a:custGeom>
                <a:solidFill>
                  <a:srgbClr val="F38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9" name="Google Shape;1692;p50">
                  <a:extLst>
                    <a:ext uri="{FF2B5EF4-FFF2-40B4-BE49-F238E27FC236}">
                      <a16:creationId xmlns:a16="http://schemas.microsoft.com/office/drawing/2014/main" id="{25201FD3-34F9-4B09-BACE-39FC8727C323}"/>
                    </a:ext>
                  </a:extLst>
                </p:cNvPr>
                <p:cNvSpPr/>
                <p:nvPr/>
              </p:nvSpPr>
              <p:spPr>
                <a:xfrm>
                  <a:off x="-109188" y="2036508"/>
                  <a:ext cx="201215" cy="253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1809" extrusionOk="0">
                      <a:moveTo>
                        <a:pt x="1169" y="0"/>
                      </a:moveTo>
                      <a:lnTo>
                        <a:pt x="112" y="465"/>
                      </a:lnTo>
                      <a:lnTo>
                        <a:pt x="69" y="1057"/>
                      </a:lnTo>
                      <a:cubicBezTo>
                        <a:pt x="69" y="1057"/>
                        <a:pt x="48" y="1079"/>
                        <a:pt x="1" y="1105"/>
                      </a:cubicBezTo>
                      <a:lnTo>
                        <a:pt x="154" y="1412"/>
                      </a:lnTo>
                      <a:lnTo>
                        <a:pt x="376" y="1808"/>
                      </a:lnTo>
                      <a:lnTo>
                        <a:pt x="815" y="1454"/>
                      </a:lnTo>
                      <a:lnTo>
                        <a:pt x="1434" y="973"/>
                      </a:lnTo>
                      <a:cubicBezTo>
                        <a:pt x="1391" y="946"/>
                        <a:pt x="1391" y="925"/>
                        <a:pt x="1370" y="883"/>
                      </a:cubicBezTo>
                      <a:cubicBezTo>
                        <a:pt x="1301" y="661"/>
                        <a:pt x="1169" y="0"/>
                        <a:pt x="1169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0" name="Google Shape;1693;p50">
                  <a:extLst>
                    <a:ext uri="{FF2B5EF4-FFF2-40B4-BE49-F238E27FC236}">
                      <a16:creationId xmlns:a16="http://schemas.microsoft.com/office/drawing/2014/main" id="{0D27D334-048A-408D-B90E-DD10D5AC0DC2}"/>
                    </a:ext>
                  </a:extLst>
                </p:cNvPr>
                <p:cNvSpPr/>
                <p:nvPr/>
              </p:nvSpPr>
              <p:spPr>
                <a:xfrm>
                  <a:off x="-133604" y="1916113"/>
                  <a:ext cx="219737" cy="196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402" extrusionOk="0">
                      <a:moveTo>
                        <a:pt x="945" y="0"/>
                      </a:moveTo>
                      <a:cubicBezTo>
                        <a:pt x="906" y="0"/>
                        <a:pt x="862" y="7"/>
                        <a:pt x="814" y="23"/>
                      </a:cubicBezTo>
                      <a:cubicBezTo>
                        <a:pt x="619" y="65"/>
                        <a:pt x="43" y="176"/>
                        <a:pt x="21" y="218"/>
                      </a:cubicBezTo>
                      <a:cubicBezTo>
                        <a:pt x="0" y="245"/>
                        <a:pt x="21" y="615"/>
                        <a:pt x="21" y="726"/>
                      </a:cubicBezTo>
                      <a:cubicBezTo>
                        <a:pt x="3" y="856"/>
                        <a:pt x="1" y="1402"/>
                        <a:pt x="580" y="1402"/>
                      </a:cubicBezTo>
                      <a:cubicBezTo>
                        <a:pt x="682" y="1402"/>
                        <a:pt x="804" y="1384"/>
                        <a:pt x="947" y="1344"/>
                      </a:cubicBezTo>
                      <a:cubicBezTo>
                        <a:pt x="1280" y="1255"/>
                        <a:pt x="1385" y="1011"/>
                        <a:pt x="1343" y="858"/>
                      </a:cubicBezTo>
                      <a:cubicBezTo>
                        <a:pt x="1475" y="837"/>
                        <a:pt x="1565" y="662"/>
                        <a:pt x="1497" y="509"/>
                      </a:cubicBezTo>
                      <a:cubicBezTo>
                        <a:pt x="1454" y="351"/>
                        <a:pt x="1280" y="308"/>
                        <a:pt x="1280" y="308"/>
                      </a:cubicBezTo>
                      <a:lnTo>
                        <a:pt x="1148" y="65"/>
                      </a:lnTo>
                      <a:cubicBezTo>
                        <a:pt x="1148" y="65"/>
                        <a:pt x="1070" y="0"/>
                        <a:pt x="945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1" name="Google Shape;1694;p50">
                  <a:extLst>
                    <a:ext uri="{FF2B5EF4-FFF2-40B4-BE49-F238E27FC236}">
                      <a16:creationId xmlns:a16="http://schemas.microsoft.com/office/drawing/2014/main" id="{0A26D834-0736-4325-980E-E0DA6BCE31D9}"/>
                    </a:ext>
                  </a:extLst>
                </p:cNvPr>
                <p:cNvSpPr/>
                <p:nvPr/>
              </p:nvSpPr>
              <p:spPr>
                <a:xfrm>
                  <a:off x="-204887" y="1828132"/>
                  <a:ext cx="309540" cy="22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622" extrusionOk="0">
                      <a:moveTo>
                        <a:pt x="1143" y="0"/>
                      </a:moveTo>
                      <a:cubicBezTo>
                        <a:pt x="969" y="0"/>
                        <a:pt x="786" y="72"/>
                        <a:pt x="619" y="274"/>
                      </a:cubicBezTo>
                      <a:cubicBezTo>
                        <a:pt x="466" y="296"/>
                        <a:pt x="202" y="385"/>
                        <a:pt x="223" y="761"/>
                      </a:cubicBezTo>
                      <a:cubicBezTo>
                        <a:pt x="112" y="935"/>
                        <a:pt x="1" y="1136"/>
                        <a:pt x="154" y="1464"/>
                      </a:cubicBezTo>
                      <a:cubicBezTo>
                        <a:pt x="207" y="1582"/>
                        <a:pt x="305" y="1621"/>
                        <a:pt x="389" y="1621"/>
                      </a:cubicBezTo>
                      <a:cubicBezTo>
                        <a:pt x="450" y="1621"/>
                        <a:pt x="503" y="1601"/>
                        <a:pt x="529" y="1575"/>
                      </a:cubicBezTo>
                      <a:lnTo>
                        <a:pt x="529" y="1353"/>
                      </a:lnTo>
                      <a:cubicBezTo>
                        <a:pt x="529" y="1353"/>
                        <a:pt x="529" y="935"/>
                        <a:pt x="640" y="893"/>
                      </a:cubicBezTo>
                      <a:cubicBezTo>
                        <a:pt x="663" y="883"/>
                        <a:pt x="704" y="880"/>
                        <a:pt x="757" y="880"/>
                      </a:cubicBezTo>
                      <a:cubicBezTo>
                        <a:pt x="858" y="880"/>
                        <a:pt x="1004" y="892"/>
                        <a:pt x="1145" y="892"/>
                      </a:cubicBezTo>
                      <a:cubicBezTo>
                        <a:pt x="1295" y="892"/>
                        <a:pt x="1441" y="879"/>
                        <a:pt x="1523" y="824"/>
                      </a:cubicBezTo>
                      <a:cubicBezTo>
                        <a:pt x="1540" y="808"/>
                        <a:pt x="1556" y="801"/>
                        <a:pt x="1569" y="801"/>
                      </a:cubicBezTo>
                      <a:cubicBezTo>
                        <a:pt x="1592" y="801"/>
                        <a:pt x="1608" y="819"/>
                        <a:pt x="1608" y="845"/>
                      </a:cubicBezTo>
                      <a:cubicBezTo>
                        <a:pt x="1656" y="978"/>
                        <a:pt x="1698" y="1178"/>
                        <a:pt x="1740" y="1221"/>
                      </a:cubicBezTo>
                      <a:cubicBezTo>
                        <a:pt x="1740" y="1136"/>
                        <a:pt x="1761" y="1046"/>
                        <a:pt x="1872" y="1046"/>
                      </a:cubicBezTo>
                      <a:cubicBezTo>
                        <a:pt x="1885" y="1043"/>
                        <a:pt x="1896" y="1042"/>
                        <a:pt x="1906" y="1042"/>
                      </a:cubicBezTo>
                      <a:cubicBezTo>
                        <a:pt x="1973" y="1042"/>
                        <a:pt x="2005" y="1095"/>
                        <a:pt x="2005" y="1136"/>
                      </a:cubicBezTo>
                      <a:cubicBezTo>
                        <a:pt x="2026" y="1178"/>
                        <a:pt x="2073" y="1289"/>
                        <a:pt x="1962" y="1422"/>
                      </a:cubicBezTo>
                      <a:cubicBezTo>
                        <a:pt x="2052" y="1353"/>
                        <a:pt x="2205" y="1242"/>
                        <a:pt x="2205" y="935"/>
                      </a:cubicBezTo>
                      <a:cubicBezTo>
                        <a:pt x="2185" y="617"/>
                        <a:pt x="2060" y="295"/>
                        <a:pt x="1787" y="295"/>
                      </a:cubicBezTo>
                      <a:cubicBezTo>
                        <a:pt x="1779" y="295"/>
                        <a:pt x="1770" y="295"/>
                        <a:pt x="1761" y="296"/>
                      </a:cubicBezTo>
                      <a:cubicBezTo>
                        <a:pt x="1644" y="165"/>
                        <a:pt x="1405" y="0"/>
                        <a:pt x="11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2" name="Google Shape;1695;p50">
                  <a:extLst>
                    <a:ext uri="{FF2B5EF4-FFF2-40B4-BE49-F238E27FC236}">
                      <a16:creationId xmlns:a16="http://schemas.microsoft.com/office/drawing/2014/main" id="{4BA2FC7B-A970-4459-ACE2-85E956E68328}"/>
                    </a:ext>
                  </a:extLst>
                </p:cNvPr>
                <p:cNvSpPr/>
                <p:nvPr/>
              </p:nvSpPr>
              <p:spPr>
                <a:xfrm>
                  <a:off x="-93612" y="1822239"/>
                  <a:ext cx="135968" cy="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338" extrusionOk="0">
                      <a:moveTo>
                        <a:pt x="619" y="31"/>
                      </a:moveTo>
                      <a:lnTo>
                        <a:pt x="641" y="52"/>
                      </a:lnTo>
                      <a:lnTo>
                        <a:pt x="683" y="52"/>
                      </a:lnTo>
                      <a:lnTo>
                        <a:pt x="641" y="31"/>
                      </a:lnTo>
                      <a:close/>
                      <a:moveTo>
                        <a:pt x="451" y="1"/>
                      </a:moveTo>
                      <a:cubicBezTo>
                        <a:pt x="388" y="1"/>
                        <a:pt x="322" y="16"/>
                        <a:pt x="244" y="31"/>
                      </a:cubicBezTo>
                      <a:cubicBezTo>
                        <a:pt x="202" y="31"/>
                        <a:pt x="154" y="52"/>
                        <a:pt x="112" y="73"/>
                      </a:cubicBezTo>
                      <a:cubicBezTo>
                        <a:pt x="70" y="94"/>
                        <a:pt x="22" y="121"/>
                        <a:pt x="1" y="163"/>
                      </a:cubicBezTo>
                      <a:cubicBezTo>
                        <a:pt x="43" y="142"/>
                        <a:pt x="91" y="121"/>
                        <a:pt x="133" y="121"/>
                      </a:cubicBezTo>
                      <a:lnTo>
                        <a:pt x="265" y="73"/>
                      </a:lnTo>
                      <a:cubicBezTo>
                        <a:pt x="355" y="52"/>
                        <a:pt x="440" y="31"/>
                        <a:pt x="529" y="31"/>
                      </a:cubicBezTo>
                      <a:lnTo>
                        <a:pt x="619" y="31"/>
                      </a:lnTo>
                      <a:cubicBezTo>
                        <a:pt x="598" y="10"/>
                        <a:pt x="572" y="10"/>
                        <a:pt x="529" y="10"/>
                      </a:cubicBezTo>
                      <a:cubicBezTo>
                        <a:pt x="503" y="4"/>
                        <a:pt x="477" y="1"/>
                        <a:pt x="451" y="1"/>
                      </a:cubicBezTo>
                      <a:close/>
                      <a:moveTo>
                        <a:pt x="683" y="52"/>
                      </a:moveTo>
                      <a:lnTo>
                        <a:pt x="704" y="73"/>
                      </a:lnTo>
                      <a:cubicBezTo>
                        <a:pt x="704" y="73"/>
                        <a:pt x="730" y="73"/>
                        <a:pt x="730" y="94"/>
                      </a:cubicBezTo>
                      <a:lnTo>
                        <a:pt x="773" y="121"/>
                      </a:lnTo>
                      <a:lnTo>
                        <a:pt x="794" y="142"/>
                      </a:lnTo>
                      <a:cubicBezTo>
                        <a:pt x="863" y="184"/>
                        <a:pt x="926" y="253"/>
                        <a:pt x="968" y="338"/>
                      </a:cubicBezTo>
                      <a:cubicBezTo>
                        <a:pt x="947" y="253"/>
                        <a:pt x="884" y="163"/>
                        <a:pt x="815" y="94"/>
                      </a:cubicBezTo>
                      <a:lnTo>
                        <a:pt x="773" y="73"/>
                      </a:lnTo>
                      <a:lnTo>
                        <a:pt x="752" y="73"/>
                      </a:lnTo>
                      <a:cubicBezTo>
                        <a:pt x="730" y="52"/>
                        <a:pt x="704" y="52"/>
                        <a:pt x="683" y="5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3" name="Google Shape;1696;p50">
                  <a:extLst>
                    <a:ext uri="{FF2B5EF4-FFF2-40B4-BE49-F238E27FC236}">
                      <a16:creationId xmlns:a16="http://schemas.microsoft.com/office/drawing/2014/main" id="{CDD29C29-9E3E-47AA-AF7D-D4D7B6FB83E9}"/>
                    </a:ext>
                  </a:extLst>
                </p:cNvPr>
                <p:cNvSpPr/>
                <p:nvPr/>
              </p:nvSpPr>
              <p:spPr>
                <a:xfrm>
                  <a:off x="-183277" y="1859424"/>
                  <a:ext cx="71281" cy="84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602" extrusionOk="0">
                      <a:moveTo>
                        <a:pt x="440" y="1"/>
                      </a:moveTo>
                      <a:cubicBezTo>
                        <a:pt x="383" y="1"/>
                        <a:pt x="336" y="20"/>
                        <a:pt x="286" y="51"/>
                      </a:cubicBezTo>
                      <a:cubicBezTo>
                        <a:pt x="243" y="51"/>
                        <a:pt x="222" y="73"/>
                        <a:pt x="201" y="94"/>
                      </a:cubicBezTo>
                      <a:cubicBezTo>
                        <a:pt x="180" y="120"/>
                        <a:pt x="153" y="120"/>
                        <a:pt x="153" y="141"/>
                      </a:cubicBezTo>
                      <a:cubicBezTo>
                        <a:pt x="180" y="141"/>
                        <a:pt x="180" y="120"/>
                        <a:pt x="201" y="120"/>
                      </a:cubicBezTo>
                      <a:cubicBezTo>
                        <a:pt x="222" y="94"/>
                        <a:pt x="222" y="94"/>
                        <a:pt x="243" y="94"/>
                      </a:cubicBezTo>
                      <a:cubicBezTo>
                        <a:pt x="264" y="94"/>
                        <a:pt x="286" y="73"/>
                        <a:pt x="286" y="73"/>
                      </a:cubicBezTo>
                      <a:cubicBezTo>
                        <a:pt x="354" y="51"/>
                        <a:pt x="418" y="30"/>
                        <a:pt x="508" y="9"/>
                      </a:cubicBezTo>
                      <a:cubicBezTo>
                        <a:pt x="484" y="3"/>
                        <a:pt x="461" y="1"/>
                        <a:pt x="440" y="1"/>
                      </a:cubicBezTo>
                      <a:close/>
                      <a:moveTo>
                        <a:pt x="153" y="141"/>
                      </a:moveTo>
                      <a:cubicBezTo>
                        <a:pt x="132" y="141"/>
                        <a:pt x="111" y="162"/>
                        <a:pt x="111" y="184"/>
                      </a:cubicBezTo>
                      <a:cubicBezTo>
                        <a:pt x="48" y="226"/>
                        <a:pt x="0" y="295"/>
                        <a:pt x="0" y="384"/>
                      </a:cubicBezTo>
                      <a:lnTo>
                        <a:pt x="0" y="490"/>
                      </a:lnTo>
                      <a:cubicBezTo>
                        <a:pt x="0" y="517"/>
                        <a:pt x="21" y="559"/>
                        <a:pt x="21" y="601"/>
                      </a:cubicBezTo>
                      <a:cubicBezTo>
                        <a:pt x="48" y="559"/>
                        <a:pt x="21" y="517"/>
                        <a:pt x="48" y="490"/>
                      </a:cubicBezTo>
                      <a:lnTo>
                        <a:pt x="48" y="384"/>
                      </a:lnTo>
                      <a:cubicBezTo>
                        <a:pt x="48" y="337"/>
                        <a:pt x="69" y="316"/>
                        <a:pt x="69" y="273"/>
                      </a:cubicBezTo>
                      <a:cubicBezTo>
                        <a:pt x="90" y="252"/>
                        <a:pt x="111" y="226"/>
                        <a:pt x="132" y="184"/>
                      </a:cubicBezTo>
                      <a:cubicBezTo>
                        <a:pt x="132" y="184"/>
                        <a:pt x="132" y="162"/>
                        <a:pt x="153" y="1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4" name="Google Shape;1697;p50">
                  <a:extLst>
                    <a:ext uri="{FF2B5EF4-FFF2-40B4-BE49-F238E27FC236}">
                      <a16:creationId xmlns:a16="http://schemas.microsoft.com/office/drawing/2014/main" id="{047F2706-BA22-4939-AED7-5425815EA98B}"/>
                    </a:ext>
                  </a:extLst>
                </p:cNvPr>
                <p:cNvSpPr/>
                <p:nvPr/>
              </p:nvSpPr>
              <p:spPr>
                <a:xfrm>
                  <a:off x="-155213" y="2191562"/>
                  <a:ext cx="98924" cy="175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54" extrusionOk="0">
                      <a:moveTo>
                        <a:pt x="329" y="0"/>
                      </a:moveTo>
                      <a:lnTo>
                        <a:pt x="1" y="85"/>
                      </a:lnTo>
                      <a:lnTo>
                        <a:pt x="244" y="1253"/>
                      </a:lnTo>
                      <a:lnTo>
                        <a:pt x="704" y="703"/>
                      </a:lnTo>
                      <a:lnTo>
                        <a:pt x="3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5" name="Google Shape;1698;p50">
                  <a:extLst>
                    <a:ext uri="{FF2B5EF4-FFF2-40B4-BE49-F238E27FC236}">
                      <a16:creationId xmlns:a16="http://schemas.microsoft.com/office/drawing/2014/main" id="{FB4B661E-825D-4CAB-9AF4-B938F3F3A798}"/>
                    </a:ext>
                  </a:extLst>
                </p:cNvPr>
                <p:cNvSpPr/>
                <p:nvPr/>
              </p:nvSpPr>
              <p:spPr>
                <a:xfrm>
                  <a:off x="-56427" y="2172900"/>
                  <a:ext cx="204162" cy="19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1408" extrusionOk="0">
                      <a:moveTo>
                        <a:pt x="1058" y="1"/>
                      </a:moveTo>
                      <a:lnTo>
                        <a:pt x="0" y="836"/>
                      </a:lnTo>
                      <a:lnTo>
                        <a:pt x="376" y="1407"/>
                      </a:lnTo>
                      <a:cubicBezTo>
                        <a:pt x="376" y="1407"/>
                        <a:pt x="1232" y="440"/>
                        <a:pt x="1454" y="133"/>
                      </a:cubicBezTo>
                      <a:cubicBezTo>
                        <a:pt x="1280" y="43"/>
                        <a:pt x="1058" y="1"/>
                        <a:pt x="10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6" name="Google Shape;1699;p50">
                  <a:extLst>
                    <a:ext uri="{FF2B5EF4-FFF2-40B4-BE49-F238E27FC236}">
                      <a16:creationId xmlns:a16="http://schemas.microsoft.com/office/drawing/2014/main" id="{DF79C1FC-667C-461C-95D6-F3C94C51D13A}"/>
                    </a:ext>
                  </a:extLst>
                </p:cNvPr>
                <p:cNvSpPr/>
                <p:nvPr/>
              </p:nvSpPr>
              <p:spPr>
                <a:xfrm>
                  <a:off x="-591331" y="2485113"/>
                  <a:ext cx="328624" cy="34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2461" extrusionOk="0">
                      <a:moveTo>
                        <a:pt x="1434" y="0"/>
                      </a:moveTo>
                      <a:cubicBezTo>
                        <a:pt x="1400" y="0"/>
                        <a:pt x="1369" y="16"/>
                        <a:pt x="1343" y="65"/>
                      </a:cubicBezTo>
                      <a:cubicBezTo>
                        <a:pt x="1280" y="176"/>
                        <a:pt x="1211" y="329"/>
                        <a:pt x="1169" y="483"/>
                      </a:cubicBezTo>
                      <a:cubicBezTo>
                        <a:pt x="1126" y="462"/>
                        <a:pt x="661" y="129"/>
                        <a:pt x="598" y="107"/>
                      </a:cubicBezTo>
                      <a:cubicBezTo>
                        <a:pt x="590" y="106"/>
                        <a:pt x="582" y="105"/>
                        <a:pt x="575" y="105"/>
                      </a:cubicBezTo>
                      <a:cubicBezTo>
                        <a:pt x="493" y="105"/>
                        <a:pt x="418" y="201"/>
                        <a:pt x="418" y="240"/>
                      </a:cubicBezTo>
                      <a:cubicBezTo>
                        <a:pt x="397" y="287"/>
                        <a:pt x="418" y="329"/>
                        <a:pt x="444" y="372"/>
                      </a:cubicBezTo>
                      <a:cubicBezTo>
                        <a:pt x="437" y="370"/>
                        <a:pt x="430" y="369"/>
                        <a:pt x="424" y="369"/>
                      </a:cubicBezTo>
                      <a:cubicBezTo>
                        <a:pt x="363" y="369"/>
                        <a:pt x="309" y="447"/>
                        <a:pt x="286" y="504"/>
                      </a:cubicBezTo>
                      <a:cubicBezTo>
                        <a:pt x="265" y="573"/>
                        <a:pt x="243" y="636"/>
                        <a:pt x="286" y="684"/>
                      </a:cubicBezTo>
                      <a:cubicBezTo>
                        <a:pt x="222" y="684"/>
                        <a:pt x="180" y="726"/>
                        <a:pt x="154" y="789"/>
                      </a:cubicBezTo>
                      <a:cubicBezTo>
                        <a:pt x="111" y="858"/>
                        <a:pt x="132" y="969"/>
                        <a:pt x="180" y="990"/>
                      </a:cubicBezTo>
                      <a:cubicBezTo>
                        <a:pt x="180" y="990"/>
                        <a:pt x="111" y="1012"/>
                        <a:pt x="90" y="1054"/>
                      </a:cubicBezTo>
                      <a:cubicBezTo>
                        <a:pt x="48" y="1123"/>
                        <a:pt x="0" y="1212"/>
                        <a:pt x="132" y="1318"/>
                      </a:cubicBezTo>
                      <a:cubicBezTo>
                        <a:pt x="243" y="1408"/>
                        <a:pt x="354" y="1477"/>
                        <a:pt x="577" y="1630"/>
                      </a:cubicBezTo>
                      <a:cubicBezTo>
                        <a:pt x="793" y="1783"/>
                        <a:pt x="904" y="1826"/>
                        <a:pt x="1015" y="1826"/>
                      </a:cubicBezTo>
                      <a:cubicBezTo>
                        <a:pt x="1079" y="1937"/>
                        <a:pt x="1237" y="2159"/>
                        <a:pt x="1523" y="2444"/>
                      </a:cubicBezTo>
                      <a:cubicBezTo>
                        <a:pt x="1532" y="2455"/>
                        <a:pt x="1544" y="2460"/>
                        <a:pt x="1558" y="2460"/>
                      </a:cubicBezTo>
                      <a:cubicBezTo>
                        <a:pt x="1758" y="2460"/>
                        <a:pt x="2342" y="1306"/>
                        <a:pt x="2094" y="1123"/>
                      </a:cubicBezTo>
                      <a:cubicBezTo>
                        <a:pt x="1787" y="900"/>
                        <a:pt x="1544" y="705"/>
                        <a:pt x="1523" y="684"/>
                      </a:cubicBezTo>
                      <a:cubicBezTo>
                        <a:pt x="1475" y="657"/>
                        <a:pt x="1544" y="594"/>
                        <a:pt x="1586" y="372"/>
                      </a:cubicBezTo>
                      <a:cubicBezTo>
                        <a:pt x="1676" y="65"/>
                        <a:pt x="1565" y="44"/>
                        <a:pt x="1523" y="23"/>
                      </a:cubicBezTo>
                      <a:cubicBezTo>
                        <a:pt x="1492" y="11"/>
                        <a:pt x="1462" y="0"/>
                        <a:pt x="1434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7" name="Google Shape;1700;p50">
                  <a:extLst>
                    <a:ext uri="{FF2B5EF4-FFF2-40B4-BE49-F238E27FC236}">
                      <a16:creationId xmlns:a16="http://schemas.microsoft.com/office/drawing/2014/main" id="{C0F824F5-DC7B-4FEC-81CC-0103E1398060}"/>
                    </a:ext>
                  </a:extLst>
                </p:cNvPr>
                <p:cNvSpPr/>
                <p:nvPr/>
              </p:nvSpPr>
              <p:spPr>
                <a:xfrm>
                  <a:off x="-414807" y="2302836"/>
                  <a:ext cx="877826" cy="672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6" h="4796" extrusionOk="0">
                      <a:moveTo>
                        <a:pt x="4050" y="0"/>
                      </a:moveTo>
                      <a:cubicBezTo>
                        <a:pt x="4050" y="0"/>
                        <a:pt x="3326" y="1586"/>
                        <a:pt x="2993" y="1803"/>
                      </a:cubicBezTo>
                      <a:cubicBezTo>
                        <a:pt x="2930" y="1885"/>
                        <a:pt x="2443" y="2461"/>
                        <a:pt x="1580" y="2461"/>
                      </a:cubicBezTo>
                      <a:cubicBezTo>
                        <a:pt x="1276" y="2461"/>
                        <a:pt x="925" y="2390"/>
                        <a:pt x="529" y="2199"/>
                      </a:cubicBezTo>
                      <a:cubicBezTo>
                        <a:pt x="529" y="2199"/>
                        <a:pt x="460" y="3125"/>
                        <a:pt x="1" y="3479"/>
                      </a:cubicBezTo>
                      <a:cubicBezTo>
                        <a:pt x="234" y="3804"/>
                        <a:pt x="1412" y="4796"/>
                        <a:pt x="2871" y="4796"/>
                      </a:cubicBezTo>
                      <a:cubicBezTo>
                        <a:pt x="3597" y="4796"/>
                        <a:pt x="4393" y="4550"/>
                        <a:pt x="5176" y="3854"/>
                      </a:cubicBezTo>
                      <a:cubicBezTo>
                        <a:pt x="5198" y="3854"/>
                        <a:pt x="6255" y="2993"/>
                        <a:pt x="6234" y="2575"/>
                      </a:cubicBezTo>
                      <a:lnTo>
                        <a:pt x="405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8" name="Google Shape;1701;p50">
                  <a:extLst>
                    <a:ext uri="{FF2B5EF4-FFF2-40B4-BE49-F238E27FC236}">
                      <a16:creationId xmlns:a16="http://schemas.microsoft.com/office/drawing/2014/main" id="{7C45CCC7-CAEC-4D22-AC01-1807348C482D}"/>
                    </a:ext>
                  </a:extLst>
                </p:cNvPr>
                <p:cNvSpPr/>
                <p:nvPr/>
              </p:nvSpPr>
              <p:spPr>
                <a:xfrm>
                  <a:off x="-421542" y="2762807"/>
                  <a:ext cx="807387" cy="216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4" h="1544" extrusionOk="0">
                      <a:moveTo>
                        <a:pt x="5711" y="0"/>
                      </a:moveTo>
                      <a:cubicBezTo>
                        <a:pt x="5092" y="841"/>
                        <a:pt x="4077" y="1454"/>
                        <a:pt x="2999" y="1480"/>
                      </a:cubicBezTo>
                      <a:lnTo>
                        <a:pt x="2935" y="1480"/>
                      </a:lnTo>
                      <a:cubicBezTo>
                        <a:pt x="2274" y="1480"/>
                        <a:pt x="1635" y="1279"/>
                        <a:pt x="1058" y="973"/>
                      </a:cubicBezTo>
                      <a:cubicBezTo>
                        <a:pt x="842" y="841"/>
                        <a:pt x="620" y="687"/>
                        <a:pt x="424" y="529"/>
                      </a:cubicBezTo>
                      <a:cubicBezTo>
                        <a:pt x="424" y="529"/>
                        <a:pt x="376" y="508"/>
                        <a:pt x="355" y="465"/>
                      </a:cubicBezTo>
                      <a:cubicBezTo>
                        <a:pt x="313" y="423"/>
                        <a:pt x="223" y="354"/>
                        <a:pt x="181" y="291"/>
                      </a:cubicBezTo>
                      <a:cubicBezTo>
                        <a:pt x="133" y="264"/>
                        <a:pt x="112" y="243"/>
                        <a:pt x="91" y="222"/>
                      </a:cubicBezTo>
                      <a:lnTo>
                        <a:pt x="91" y="201"/>
                      </a:lnTo>
                      <a:lnTo>
                        <a:pt x="49" y="201"/>
                      </a:lnTo>
                      <a:lnTo>
                        <a:pt x="27" y="180"/>
                      </a:lnTo>
                      <a:lnTo>
                        <a:pt x="1" y="201"/>
                      </a:lnTo>
                      <a:cubicBezTo>
                        <a:pt x="1" y="222"/>
                        <a:pt x="27" y="222"/>
                        <a:pt x="27" y="222"/>
                      </a:cubicBezTo>
                      <a:cubicBezTo>
                        <a:pt x="27" y="243"/>
                        <a:pt x="27" y="243"/>
                        <a:pt x="49" y="264"/>
                      </a:cubicBezTo>
                      <a:cubicBezTo>
                        <a:pt x="70" y="312"/>
                        <a:pt x="160" y="375"/>
                        <a:pt x="223" y="444"/>
                      </a:cubicBezTo>
                      <a:cubicBezTo>
                        <a:pt x="265" y="465"/>
                        <a:pt x="292" y="508"/>
                        <a:pt x="334" y="529"/>
                      </a:cubicBezTo>
                      <a:lnTo>
                        <a:pt x="376" y="576"/>
                      </a:lnTo>
                      <a:cubicBezTo>
                        <a:pt x="577" y="751"/>
                        <a:pt x="794" y="883"/>
                        <a:pt x="1037" y="1015"/>
                      </a:cubicBezTo>
                      <a:cubicBezTo>
                        <a:pt x="1613" y="1348"/>
                        <a:pt x="2248" y="1544"/>
                        <a:pt x="2935" y="1544"/>
                      </a:cubicBezTo>
                      <a:lnTo>
                        <a:pt x="2999" y="1544"/>
                      </a:lnTo>
                      <a:cubicBezTo>
                        <a:pt x="4098" y="1523"/>
                        <a:pt x="5113" y="904"/>
                        <a:pt x="5753" y="26"/>
                      </a:cubicBezTo>
                      <a:lnTo>
                        <a:pt x="57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9" name="Google Shape;1702;p50">
                  <a:extLst>
                    <a:ext uri="{FF2B5EF4-FFF2-40B4-BE49-F238E27FC236}">
                      <a16:creationId xmlns:a16="http://schemas.microsoft.com/office/drawing/2014/main" id="{3D6E4035-A1DB-428E-8363-4C27662E0916}"/>
                    </a:ext>
                  </a:extLst>
                </p:cNvPr>
                <p:cNvSpPr/>
                <p:nvPr/>
              </p:nvSpPr>
              <p:spPr>
                <a:xfrm>
                  <a:off x="-343524" y="2333146"/>
                  <a:ext cx="485218" cy="32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" h="2296" extrusionOk="0">
                      <a:moveTo>
                        <a:pt x="3410" y="1"/>
                      </a:moveTo>
                      <a:cubicBezTo>
                        <a:pt x="3236" y="286"/>
                        <a:pt x="3040" y="841"/>
                        <a:pt x="2707" y="1323"/>
                      </a:cubicBezTo>
                      <a:cubicBezTo>
                        <a:pt x="2353" y="1809"/>
                        <a:pt x="1872" y="2206"/>
                        <a:pt x="1142" y="2227"/>
                      </a:cubicBezTo>
                      <a:cubicBezTo>
                        <a:pt x="814" y="2227"/>
                        <a:pt x="460" y="2137"/>
                        <a:pt x="42" y="1962"/>
                      </a:cubicBezTo>
                      <a:lnTo>
                        <a:pt x="0" y="2005"/>
                      </a:lnTo>
                      <a:cubicBezTo>
                        <a:pt x="439" y="2206"/>
                        <a:pt x="814" y="2295"/>
                        <a:pt x="1142" y="2295"/>
                      </a:cubicBezTo>
                      <a:cubicBezTo>
                        <a:pt x="1893" y="2295"/>
                        <a:pt x="2400" y="1851"/>
                        <a:pt x="2749" y="1370"/>
                      </a:cubicBezTo>
                      <a:cubicBezTo>
                        <a:pt x="3104" y="863"/>
                        <a:pt x="3304" y="313"/>
                        <a:pt x="3458" y="22"/>
                      </a:cubicBezTo>
                      <a:lnTo>
                        <a:pt x="34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0" name="Google Shape;1703;p50">
                  <a:extLst>
                    <a:ext uri="{FF2B5EF4-FFF2-40B4-BE49-F238E27FC236}">
                      <a16:creationId xmlns:a16="http://schemas.microsoft.com/office/drawing/2014/main" id="{5C6A7BF6-40EF-46C4-9C5C-498F7A500C15}"/>
                    </a:ext>
                  </a:extLst>
                </p:cNvPr>
                <p:cNvSpPr/>
                <p:nvPr/>
              </p:nvSpPr>
              <p:spPr>
                <a:xfrm>
                  <a:off x="-93612" y="2101757"/>
                  <a:ext cx="121094" cy="4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" h="30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34" y="229"/>
                        <a:pt x="281" y="306"/>
                        <a:pt x="417" y="306"/>
                      </a:cubicBezTo>
                      <a:cubicBezTo>
                        <a:pt x="619" y="306"/>
                        <a:pt x="796" y="134"/>
                        <a:pt x="863" y="43"/>
                      </a:cubicBezTo>
                      <a:lnTo>
                        <a:pt x="863" y="43"/>
                      </a:lnTo>
                      <a:cubicBezTo>
                        <a:pt x="722" y="122"/>
                        <a:pt x="589" y="150"/>
                        <a:pt x="470" y="150"/>
                      </a:cubicBezTo>
                      <a:cubicBezTo>
                        <a:pt x="194" y="15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1" name="Google Shape;1704;p50">
                  <a:extLst>
                    <a:ext uri="{FF2B5EF4-FFF2-40B4-BE49-F238E27FC236}">
                      <a16:creationId xmlns:a16="http://schemas.microsoft.com/office/drawing/2014/main" id="{1745CDF2-44F6-49D7-A223-166BD13994AA}"/>
                    </a:ext>
                  </a:extLst>
                </p:cNvPr>
                <p:cNvSpPr/>
                <p:nvPr/>
              </p:nvSpPr>
              <p:spPr>
                <a:xfrm>
                  <a:off x="-1014959" y="1538651"/>
                  <a:ext cx="489006" cy="48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5" h="3485" extrusionOk="0">
                      <a:moveTo>
                        <a:pt x="1745" y="1"/>
                      </a:moveTo>
                      <a:cubicBezTo>
                        <a:pt x="793" y="1"/>
                        <a:pt x="0" y="772"/>
                        <a:pt x="0" y="1745"/>
                      </a:cubicBezTo>
                      <a:cubicBezTo>
                        <a:pt x="0" y="2713"/>
                        <a:pt x="793" y="3485"/>
                        <a:pt x="1745" y="3485"/>
                      </a:cubicBezTo>
                      <a:cubicBezTo>
                        <a:pt x="2713" y="3485"/>
                        <a:pt x="3484" y="2713"/>
                        <a:pt x="3484" y="1745"/>
                      </a:cubicBezTo>
                      <a:cubicBezTo>
                        <a:pt x="3484" y="772"/>
                        <a:pt x="2713" y="1"/>
                        <a:pt x="174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2" name="Google Shape;1705;p50">
                  <a:extLst>
                    <a:ext uri="{FF2B5EF4-FFF2-40B4-BE49-F238E27FC236}">
                      <a16:creationId xmlns:a16="http://schemas.microsoft.com/office/drawing/2014/main" id="{B87D541A-9243-4B71-8D11-E2375FE2DCF1}"/>
                    </a:ext>
                  </a:extLst>
                </p:cNvPr>
                <p:cNvSpPr/>
                <p:nvPr/>
              </p:nvSpPr>
              <p:spPr>
                <a:xfrm>
                  <a:off x="5033" y="3195976"/>
                  <a:ext cx="136669" cy="946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6742" extrusionOk="0">
                      <a:moveTo>
                        <a:pt x="133" y="1"/>
                      </a:moveTo>
                      <a:cubicBezTo>
                        <a:pt x="91" y="529"/>
                        <a:pt x="70" y="1079"/>
                        <a:pt x="70" y="1629"/>
                      </a:cubicBezTo>
                      <a:lnTo>
                        <a:pt x="70" y="1914"/>
                      </a:lnTo>
                      <a:cubicBezTo>
                        <a:pt x="70" y="2226"/>
                        <a:pt x="91" y="2533"/>
                        <a:pt x="91" y="2819"/>
                      </a:cubicBezTo>
                      <a:cubicBezTo>
                        <a:pt x="91" y="3083"/>
                        <a:pt x="1" y="4140"/>
                        <a:pt x="202" y="4843"/>
                      </a:cubicBezTo>
                      <a:cubicBezTo>
                        <a:pt x="424" y="5769"/>
                        <a:pt x="794" y="6498"/>
                        <a:pt x="926" y="6741"/>
                      </a:cubicBezTo>
                      <a:lnTo>
                        <a:pt x="974" y="6720"/>
                      </a:lnTo>
                      <a:cubicBezTo>
                        <a:pt x="842" y="6408"/>
                        <a:pt x="466" y="5769"/>
                        <a:pt x="244" y="4843"/>
                      </a:cubicBezTo>
                      <a:cubicBezTo>
                        <a:pt x="49" y="4140"/>
                        <a:pt x="133" y="3083"/>
                        <a:pt x="133" y="2819"/>
                      </a:cubicBezTo>
                      <a:cubicBezTo>
                        <a:pt x="133" y="2512"/>
                        <a:pt x="112" y="2200"/>
                        <a:pt x="112" y="1914"/>
                      </a:cubicBezTo>
                      <a:cubicBezTo>
                        <a:pt x="112" y="1275"/>
                        <a:pt x="133" y="661"/>
                        <a:pt x="181" y="43"/>
                      </a:cubicBezTo>
                      <a:lnTo>
                        <a:pt x="1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3" name="Google Shape;1706;p50">
                  <a:extLst>
                    <a:ext uri="{FF2B5EF4-FFF2-40B4-BE49-F238E27FC236}">
                      <a16:creationId xmlns:a16="http://schemas.microsoft.com/office/drawing/2014/main" id="{AD8CB745-769C-4A35-A636-47702DDDF4C2}"/>
                    </a:ext>
                  </a:extLst>
                </p:cNvPr>
                <p:cNvSpPr/>
                <p:nvPr/>
              </p:nvSpPr>
              <p:spPr>
                <a:xfrm>
                  <a:off x="197273" y="3195976"/>
                  <a:ext cx="141861" cy="8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641" extrusionOk="0">
                      <a:moveTo>
                        <a:pt x="43" y="1"/>
                      </a:moveTo>
                      <a:lnTo>
                        <a:pt x="0" y="22"/>
                      </a:lnTo>
                      <a:cubicBezTo>
                        <a:pt x="111" y="175"/>
                        <a:pt x="154" y="196"/>
                        <a:pt x="217" y="265"/>
                      </a:cubicBezTo>
                      <a:cubicBezTo>
                        <a:pt x="265" y="286"/>
                        <a:pt x="307" y="307"/>
                        <a:pt x="349" y="350"/>
                      </a:cubicBezTo>
                      <a:cubicBezTo>
                        <a:pt x="571" y="550"/>
                        <a:pt x="793" y="640"/>
                        <a:pt x="1010" y="640"/>
                      </a:cubicBezTo>
                      <a:lnTo>
                        <a:pt x="1010" y="593"/>
                      </a:lnTo>
                      <a:cubicBezTo>
                        <a:pt x="814" y="593"/>
                        <a:pt x="592" y="508"/>
                        <a:pt x="376" y="328"/>
                      </a:cubicBezTo>
                      <a:cubicBezTo>
                        <a:pt x="328" y="286"/>
                        <a:pt x="286" y="244"/>
                        <a:pt x="265" y="217"/>
                      </a:cubicBezTo>
                      <a:cubicBezTo>
                        <a:pt x="175" y="154"/>
                        <a:pt x="132" y="133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4" name="Google Shape;1707;p50">
                  <a:extLst>
                    <a:ext uri="{FF2B5EF4-FFF2-40B4-BE49-F238E27FC236}">
                      <a16:creationId xmlns:a16="http://schemas.microsoft.com/office/drawing/2014/main" id="{A29D7D20-1D0E-4C9A-AF47-FAE62A84CDAD}"/>
                    </a:ext>
                  </a:extLst>
                </p:cNvPr>
                <p:cNvSpPr/>
                <p:nvPr/>
              </p:nvSpPr>
              <p:spPr>
                <a:xfrm>
                  <a:off x="-69056" y="2061626"/>
                  <a:ext cx="55706" cy="25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184" extrusionOk="0">
                      <a:moveTo>
                        <a:pt x="397" y="1"/>
                      </a:moveTo>
                      <a:lnTo>
                        <a:pt x="0" y="133"/>
                      </a:lnTo>
                      <a:cubicBezTo>
                        <a:pt x="51" y="164"/>
                        <a:pt x="112" y="184"/>
                        <a:pt x="175" y="184"/>
                      </a:cubicBezTo>
                      <a:cubicBezTo>
                        <a:pt x="198" y="184"/>
                        <a:pt x="221" y="181"/>
                        <a:pt x="243" y="175"/>
                      </a:cubicBezTo>
                      <a:cubicBezTo>
                        <a:pt x="312" y="154"/>
                        <a:pt x="376" y="85"/>
                        <a:pt x="3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5" name="Google Shape;1708;p50">
                  <a:extLst>
                    <a:ext uri="{FF2B5EF4-FFF2-40B4-BE49-F238E27FC236}">
                      <a16:creationId xmlns:a16="http://schemas.microsoft.com/office/drawing/2014/main" id="{5B257398-DA57-429F-8259-1E5FD18E8EAD}"/>
                    </a:ext>
                  </a:extLst>
                </p:cNvPr>
                <p:cNvSpPr/>
                <p:nvPr/>
              </p:nvSpPr>
              <p:spPr>
                <a:xfrm>
                  <a:off x="45867" y="1980801"/>
                  <a:ext cx="21749" cy="21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154" extrusionOk="0">
                      <a:moveTo>
                        <a:pt x="154" y="1"/>
                      </a:moveTo>
                      <a:cubicBezTo>
                        <a:pt x="133" y="1"/>
                        <a:pt x="85" y="1"/>
                        <a:pt x="43" y="48"/>
                      </a:cubicBezTo>
                      <a:cubicBezTo>
                        <a:pt x="22" y="69"/>
                        <a:pt x="1" y="112"/>
                        <a:pt x="1" y="154"/>
                      </a:cubicBezTo>
                      <a:lnTo>
                        <a:pt x="22" y="154"/>
                      </a:lnTo>
                      <a:cubicBezTo>
                        <a:pt x="22" y="112"/>
                        <a:pt x="43" y="69"/>
                        <a:pt x="64" y="48"/>
                      </a:cubicBezTo>
                      <a:cubicBezTo>
                        <a:pt x="85" y="22"/>
                        <a:pt x="133" y="22"/>
                        <a:pt x="154" y="22"/>
                      </a:cubicBezTo>
                      <a:lnTo>
                        <a:pt x="1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69" name="Google Shape;1709;p50">
                <a:extLst>
                  <a:ext uri="{FF2B5EF4-FFF2-40B4-BE49-F238E27FC236}">
                    <a16:creationId xmlns:a16="http://schemas.microsoft.com/office/drawing/2014/main" id="{6C5CF72F-1281-4280-97BC-84E2AE64A7B4}"/>
                  </a:ext>
                </a:extLst>
              </p:cNvPr>
              <p:cNvGrpSpPr/>
              <p:nvPr/>
            </p:nvGrpSpPr>
            <p:grpSpPr>
              <a:xfrm>
                <a:off x="6800376" y="1674286"/>
                <a:ext cx="390430" cy="432449"/>
                <a:chOff x="3306034" y="1949508"/>
                <a:chExt cx="175743" cy="194657"/>
              </a:xfrm>
            </p:grpSpPr>
            <p:sp>
              <p:nvSpPr>
                <p:cNvPr id="70" name="Google Shape;1710;p50">
                  <a:extLst>
                    <a:ext uri="{FF2B5EF4-FFF2-40B4-BE49-F238E27FC236}">
                      <a16:creationId xmlns:a16="http://schemas.microsoft.com/office/drawing/2014/main" id="{1C388624-13F2-4A58-AA60-567490C9FC1C}"/>
                    </a:ext>
                  </a:extLst>
                </p:cNvPr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" name="Google Shape;1711;p50">
                  <a:extLst>
                    <a:ext uri="{FF2B5EF4-FFF2-40B4-BE49-F238E27FC236}">
                      <a16:creationId xmlns:a16="http://schemas.microsoft.com/office/drawing/2014/main" id="{FF73F9B4-40AB-4F9D-8BA0-D8CFAFEBB86F}"/>
                    </a:ext>
                  </a:extLst>
                </p:cNvPr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" name="Google Shape;1712;p50">
                  <a:extLst>
                    <a:ext uri="{FF2B5EF4-FFF2-40B4-BE49-F238E27FC236}">
                      <a16:creationId xmlns:a16="http://schemas.microsoft.com/office/drawing/2014/main" id="{5E98C2E5-E4C8-4302-8695-DB1253AFBDAA}"/>
                    </a:ext>
                  </a:extLst>
                </p:cNvPr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" name="Google Shape;1713;p50">
                  <a:extLst>
                    <a:ext uri="{FF2B5EF4-FFF2-40B4-BE49-F238E27FC236}">
                      <a16:creationId xmlns:a16="http://schemas.microsoft.com/office/drawing/2014/main" id="{248D84DB-6CD1-43A4-A16C-BB3A48F16728}"/>
                    </a:ext>
                  </a:extLst>
                </p:cNvPr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" name="Google Shape;1714;p50">
                  <a:extLst>
                    <a:ext uri="{FF2B5EF4-FFF2-40B4-BE49-F238E27FC236}">
                      <a16:creationId xmlns:a16="http://schemas.microsoft.com/office/drawing/2014/main" id="{B144D611-CA6D-4F8A-A6A5-054A13AE5D49}"/>
                    </a:ext>
                  </a:extLst>
                </p:cNvPr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5" name="Google Shape;1715;p50">
                  <a:extLst>
                    <a:ext uri="{FF2B5EF4-FFF2-40B4-BE49-F238E27FC236}">
                      <a16:creationId xmlns:a16="http://schemas.microsoft.com/office/drawing/2014/main" id="{CE6F3B8C-95B0-4D45-BAB8-62AE760F6B8A}"/>
                    </a:ext>
                  </a:extLst>
                </p:cNvPr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6" name="Google Shape;1716;p50">
                  <a:extLst>
                    <a:ext uri="{FF2B5EF4-FFF2-40B4-BE49-F238E27FC236}">
                      <a16:creationId xmlns:a16="http://schemas.microsoft.com/office/drawing/2014/main" id="{E8715C26-9C24-4CE2-A8CA-C53CB7AB3851}"/>
                    </a:ext>
                  </a:extLst>
                </p:cNvPr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7" name="Google Shape;1717;p50">
                  <a:extLst>
                    <a:ext uri="{FF2B5EF4-FFF2-40B4-BE49-F238E27FC236}">
                      <a16:creationId xmlns:a16="http://schemas.microsoft.com/office/drawing/2014/main" id="{865FF11C-2A66-42EE-B587-0298F3AD9A50}"/>
                    </a:ext>
                  </a:extLst>
                </p:cNvPr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8" name="Google Shape;1718;p50">
                  <a:extLst>
                    <a:ext uri="{FF2B5EF4-FFF2-40B4-BE49-F238E27FC236}">
                      <a16:creationId xmlns:a16="http://schemas.microsoft.com/office/drawing/2014/main" id="{FCE8DD51-0708-4307-A9CE-B4C252A0CB4C}"/>
                    </a:ext>
                  </a:extLst>
                </p:cNvPr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9" name="Google Shape;1719;p50">
                  <a:extLst>
                    <a:ext uri="{FF2B5EF4-FFF2-40B4-BE49-F238E27FC236}">
                      <a16:creationId xmlns:a16="http://schemas.microsoft.com/office/drawing/2014/main" id="{E472F18A-4D26-48B4-833A-123DCF0B5D00}"/>
                    </a:ext>
                  </a:extLst>
                </p:cNvPr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62" name="Google Shape;1720;p50">
              <a:extLst>
                <a:ext uri="{FF2B5EF4-FFF2-40B4-BE49-F238E27FC236}">
                  <a16:creationId xmlns:a16="http://schemas.microsoft.com/office/drawing/2014/main" id="{FF4165F9-33F8-497C-9D0D-12BF531245F8}"/>
                </a:ext>
              </a:extLst>
            </p:cNvPr>
            <p:cNvGrpSpPr/>
            <p:nvPr/>
          </p:nvGrpSpPr>
          <p:grpSpPr>
            <a:xfrm>
              <a:off x="6331015" y="4090300"/>
              <a:ext cx="360758" cy="258297"/>
              <a:chOff x="4992850" y="4345375"/>
              <a:chExt cx="607336" cy="638400"/>
            </a:xfrm>
          </p:grpSpPr>
          <p:sp>
            <p:nvSpPr>
              <p:cNvPr id="66" name="Google Shape;1721;p50">
                <a:extLst>
                  <a:ext uri="{FF2B5EF4-FFF2-40B4-BE49-F238E27FC236}">
                    <a16:creationId xmlns:a16="http://schemas.microsoft.com/office/drawing/2014/main" id="{EBACC6EA-F8F5-44E5-B513-B5F244E11F89}"/>
                  </a:ext>
                </a:extLst>
              </p:cNvPr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Google Shape;1722;p50">
                <a:extLst>
                  <a:ext uri="{FF2B5EF4-FFF2-40B4-BE49-F238E27FC236}">
                    <a16:creationId xmlns:a16="http://schemas.microsoft.com/office/drawing/2014/main" id="{1EF8CE58-6213-46D6-A186-B2B41C36F690}"/>
                  </a:ext>
                </a:extLst>
              </p:cNvPr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3" name="Google Shape;1723;p50">
              <a:extLst>
                <a:ext uri="{FF2B5EF4-FFF2-40B4-BE49-F238E27FC236}">
                  <a16:creationId xmlns:a16="http://schemas.microsoft.com/office/drawing/2014/main" id="{0388FC37-044A-4160-A5F9-8E43749D665B}"/>
                </a:ext>
              </a:extLst>
            </p:cNvPr>
            <p:cNvGrpSpPr/>
            <p:nvPr/>
          </p:nvGrpSpPr>
          <p:grpSpPr>
            <a:xfrm>
              <a:off x="6096822" y="2312708"/>
              <a:ext cx="234196" cy="188409"/>
              <a:chOff x="5151797" y="479071"/>
              <a:chExt cx="234196" cy="188409"/>
            </a:xfrm>
          </p:grpSpPr>
          <p:sp>
            <p:nvSpPr>
              <p:cNvPr id="64" name="Google Shape;1724;p50">
                <a:extLst>
                  <a:ext uri="{FF2B5EF4-FFF2-40B4-BE49-F238E27FC236}">
                    <a16:creationId xmlns:a16="http://schemas.microsoft.com/office/drawing/2014/main" id="{1833FD41-CE68-4F37-9BE3-20B02E44D905}"/>
                  </a:ext>
                </a:extLst>
              </p:cNvPr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" name="Google Shape;1725;p50">
                <a:extLst>
                  <a:ext uri="{FF2B5EF4-FFF2-40B4-BE49-F238E27FC236}">
                    <a16:creationId xmlns:a16="http://schemas.microsoft.com/office/drawing/2014/main" id="{2D8F8A84-11E4-4255-9544-F0D84EC12688}"/>
                  </a:ext>
                </a:extLst>
              </p:cNvPr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41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Technologies &amp; Libraries 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59871-7604-4339-BF48-5191CBBC952D}"/>
              </a:ext>
            </a:extLst>
          </p:cNvPr>
          <p:cNvSpPr txBox="1"/>
          <p:nvPr/>
        </p:nvSpPr>
        <p:spPr>
          <a:xfrm>
            <a:off x="411610" y="1153739"/>
            <a:ext cx="176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25000"/>
                  </a:schemeClr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Backend</a:t>
            </a:r>
            <a:endParaRPr lang="en-US" sz="2400" b="1" dirty="0">
              <a:solidFill>
                <a:schemeClr val="bg1">
                  <a:lumMod val="25000"/>
                </a:schemeClr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12931C-C67A-4687-B3D9-F43455F40B3D}"/>
              </a:ext>
            </a:extLst>
          </p:cNvPr>
          <p:cNvSpPr txBox="1"/>
          <p:nvPr/>
        </p:nvSpPr>
        <p:spPr>
          <a:xfrm>
            <a:off x="411610" y="3111497"/>
            <a:ext cx="1921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25000"/>
                  </a:schemeClr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Frontend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1DFE3A-2C86-455B-8BB3-92EBFBEC3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8" y="3890715"/>
            <a:ext cx="736832" cy="6407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53A4E1-A93E-4495-B18B-36C8A03CF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3" y="3722126"/>
            <a:ext cx="977900" cy="9779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4FFFDB-D4F0-4142-88D6-A4A60EAA5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4446" y="3864489"/>
            <a:ext cx="719868" cy="7838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72566F-84ED-4EB6-8B89-8D0B0C7F0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04" y="3953984"/>
            <a:ext cx="806450" cy="6048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DB4A50-9FE9-4F21-BDEC-1905079FA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46" y="3977074"/>
            <a:ext cx="614717" cy="6147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79D92D-0D4E-47AE-8014-1AE79CE60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32" y="3986050"/>
            <a:ext cx="954619" cy="5727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AA0F59-5BF6-46FC-AE8D-BCCCF27229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08" y="1582046"/>
            <a:ext cx="725528" cy="725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7F701-4804-4403-B8BB-1959EAB09E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3774" y="1531351"/>
            <a:ext cx="826919" cy="826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944C3-8AF8-485F-B90B-6B920E6E64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9988" y="1881502"/>
            <a:ext cx="1858312" cy="515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48958F-F183-57A1-84E6-241F1893D2F9}"/>
              </a:ext>
            </a:extLst>
          </p:cNvPr>
          <p:cNvSpPr txBox="1"/>
          <p:nvPr/>
        </p:nvSpPr>
        <p:spPr>
          <a:xfrm>
            <a:off x="6732187" y="2317319"/>
            <a:ext cx="72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JWT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4733F-8B95-A9DF-DEE3-F248B6F68BFC}"/>
              </a:ext>
            </a:extLst>
          </p:cNvPr>
          <p:cNvSpPr txBox="1"/>
          <p:nvPr/>
        </p:nvSpPr>
        <p:spPr>
          <a:xfrm>
            <a:off x="2747901" y="4644921"/>
            <a:ext cx="108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primereact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B92EE-6985-4EBC-0875-C13A59D93F9F}"/>
              </a:ext>
            </a:extLst>
          </p:cNvPr>
          <p:cNvSpPr txBox="1"/>
          <p:nvPr/>
        </p:nvSpPr>
        <p:spPr>
          <a:xfrm>
            <a:off x="6082295" y="4583886"/>
            <a:ext cx="1306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Trailwind css</a:t>
            </a:r>
          </a:p>
        </p:txBody>
      </p:sp>
      <p:pic>
        <p:nvPicPr>
          <p:cNvPr id="8" name="Picture 7" descr="A green and black logo&#10;&#10;Description automatically generated">
            <a:extLst>
              <a:ext uri="{FF2B5EF4-FFF2-40B4-BE49-F238E27FC236}">
                <a16:creationId xmlns:a16="http://schemas.microsoft.com/office/drawing/2014/main" id="{39A2C0DF-9215-9989-B631-343D38CCC0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7396" y="1776042"/>
            <a:ext cx="1180322" cy="718457"/>
          </a:xfrm>
          <a:prstGeom prst="rect">
            <a:avLst/>
          </a:prstGeom>
        </p:spPr>
      </p:pic>
      <p:pic>
        <p:nvPicPr>
          <p:cNvPr id="10" name="Picture 9" descr="A logo of a monkey holding a magnifying glass&#10;&#10;Description automatically generated">
            <a:extLst>
              <a:ext uri="{FF2B5EF4-FFF2-40B4-BE49-F238E27FC236}">
                <a16:creationId xmlns:a16="http://schemas.microsoft.com/office/drawing/2014/main" id="{ED3A8E62-FDB7-0C13-5A4C-A691976294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2767" y="3749639"/>
            <a:ext cx="1054713" cy="9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55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1395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Learning</a:t>
            </a:r>
            <a:endParaRPr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26" name="Google Shape;2036;p55">
            <a:extLst>
              <a:ext uri="{FF2B5EF4-FFF2-40B4-BE49-F238E27FC236}">
                <a16:creationId xmlns:a16="http://schemas.microsoft.com/office/drawing/2014/main" id="{6674A18B-C678-4134-AD1C-8E91664BD86A}"/>
              </a:ext>
            </a:extLst>
          </p:cNvPr>
          <p:cNvGrpSpPr/>
          <p:nvPr/>
        </p:nvGrpSpPr>
        <p:grpSpPr>
          <a:xfrm>
            <a:off x="1127010" y="705878"/>
            <a:ext cx="3285957" cy="3592583"/>
            <a:chOff x="5144825" y="1038383"/>
            <a:chExt cx="3285957" cy="3592583"/>
          </a:xfrm>
        </p:grpSpPr>
        <p:sp>
          <p:nvSpPr>
            <p:cNvPr id="327" name="Google Shape;2037;p55">
              <a:extLst>
                <a:ext uri="{FF2B5EF4-FFF2-40B4-BE49-F238E27FC236}">
                  <a16:creationId xmlns:a16="http://schemas.microsoft.com/office/drawing/2014/main" id="{3664F933-2644-44B3-B69F-CFA797ADCB9C}"/>
                </a:ext>
              </a:extLst>
            </p:cNvPr>
            <p:cNvSpPr/>
            <p:nvPr/>
          </p:nvSpPr>
          <p:spPr>
            <a:xfrm rot="-3555095">
              <a:off x="6419648" y="1218881"/>
              <a:ext cx="901295" cy="846266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8" name="Google Shape;2038;p55">
              <a:extLst>
                <a:ext uri="{FF2B5EF4-FFF2-40B4-BE49-F238E27FC236}">
                  <a16:creationId xmlns:a16="http://schemas.microsoft.com/office/drawing/2014/main" id="{5C697F8A-BB44-46EB-8B4F-7B87CB152BF0}"/>
                </a:ext>
              </a:extLst>
            </p:cNvPr>
            <p:cNvSpPr/>
            <p:nvPr/>
          </p:nvSpPr>
          <p:spPr>
            <a:xfrm>
              <a:off x="5144825" y="2073759"/>
              <a:ext cx="2877597" cy="237183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329" name="Google Shape;2039;p55">
              <a:extLst>
                <a:ext uri="{FF2B5EF4-FFF2-40B4-BE49-F238E27FC236}">
                  <a16:creationId xmlns:a16="http://schemas.microsoft.com/office/drawing/2014/main" id="{F9FF49E0-0965-457A-9A93-B6C50A5F4089}"/>
                </a:ext>
              </a:extLst>
            </p:cNvPr>
            <p:cNvGrpSpPr/>
            <p:nvPr/>
          </p:nvGrpSpPr>
          <p:grpSpPr>
            <a:xfrm>
              <a:off x="5330089" y="1598020"/>
              <a:ext cx="3100693" cy="3032946"/>
              <a:chOff x="-1555436" y="1598020"/>
              <a:chExt cx="3100693" cy="3032946"/>
            </a:xfrm>
          </p:grpSpPr>
          <p:sp>
            <p:nvSpPr>
              <p:cNvPr id="330" name="Google Shape;2040;p55">
                <a:extLst>
                  <a:ext uri="{FF2B5EF4-FFF2-40B4-BE49-F238E27FC236}">
                    <a16:creationId xmlns:a16="http://schemas.microsoft.com/office/drawing/2014/main" id="{73E61F63-360E-4CAC-A980-9EFDAE8AD005}"/>
                  </a:ext>
                </a:extLst>
              </p:cNvPr>
              <p:cNvSpPr/>
              <p:nvPr/>
            </p:nvSpPr>
            <p:spPr>
              <a:xfrm>
                <a:off x="1341956" y="1656451"/>
                <a:ext cx="185693" cy="18569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" y="1"/>
                    </a:moveTo>
                    <a:lnTo>
                      <a:pt x="1" y="1391"/>
                    </a:lnTo>
                    <a:lnTo>
                      <a:pt x="1391" y="1391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1" name="Google Shape;2041;p55">
                <a:extLst>
                  <a:ext uri="{FF2B5EF4-FFF2-40B4-BE49-F238E27FC236}">
                    <a16:creationId xmlns:a16="http://schemas.microsoft.com/office/drawing/2014/main" id="{F186BAA4-743B-4417-9648-E2FC1AB4A28C}"/>
                  </a:ext>
                </a:extLst>
              </p:cNvPr>
              <p:cNvSpPr/>
              <p:nvPr/>
            </p:nvSpPr>
            <p:spPr>
              <a:xfrm>
                <a:off x="1341956" y="1956213"/>
                <a:ext cx="185693" cy="1820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91" y="1365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2" name="Google Shape;2042;p55">
                <a:extLst>
                  <a:ext uri="{FF2B5EF4-FFF2-40B4-BE49-F238E27FC236}">
                    <a16:creationId xmlns:a16="http://schemas.microsoft.com/office/drawing/2014/main" id="{C203A26F-F557-4FC1-A1B7-F52E26C64B08}"/>
                  </a:ext>
                </a:extLst>
              </p:cNvPr>
              <p:cNvSpPr/>
              <p:nvPr/>
            </p:nvSpPr>
            <p:spPr>
              <a:xfrm>
                <a:off x="1341956" y="2276518"/>
                <a:ext cx="185693" cy="18275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70" extrusionOk="0">
                    <a:moveTo>
                      <a:pt x="1" y="0"/>
                    </a:moveTo>
                    <a:lnTo>
                      <a:pt x="1" y="1369"/>
                    </a:lnTo>
                    <a:lnTo>
                      <a:pt x="1391" y="1369"/>
                    </a:lnTo>
                    <a:lnTo>
                      <a:pt x="1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3" name="Google Shape;2043;p55">
                <a:extLst>
                  <a:ext uri="{FF2B5EF4-FFF2-40B4-BE49-F238E27FC236}">
                    <a16:creationId xmlns:a16="http://schemas.microsoft.com/office/drawing/2014/main" id="{E5DF5814-9D9B-4C62-9363-A5C14CA3F94B}"/>
                  </a:ext>
                </a:extLst>
              </p:cNvPr>
              <p:cNvSpPr/>
              <p:nvPr/>
            </p:nvSpPr>
            <p:spPr>
              <a:xfrm>
                <a:off x="1274321" y="2217954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90"/>
                    </a:moveTo>
                    <a:lnTo>
                      <a:pt x="1391" y="1364"/>
                    </a:lnTo>
                    <a:lnTo>
                      <a:pt x="111" y="1364"/>
                    </a:lnTo>
                    <a:lnTo>
                      <a:pt x="111" y="90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4" name="Google Shape;2044;p55">
                <a:extLst>
                  <a:ext uri="{FF2B5EF4-FFF2-40B4-BE49-F238E27FC236}">
                    <a16:creationId xmlns:a16="http://schemas.microsoft.com/office/drawing/2014/main" id="{8217D84E-48B2-4C78-8863-94F0D6408370}"/>
                  </a:ext>
                </a:extLst>
              </p:cNvPr>
              <p:cNvSpPr/>
              <p:nvPr/>
            </p:nvSpPr>
            <p:spPr>
              <a:xfrm>
                <a:off x="1274321" y="1598020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5" name="Google Shape;2045;p55">
                <a:extLst>
                  <a:ext uri="{FF2B5EF4-FFF2-40B4-BE49-F238E27FC236}">
                    <a16:creationId xmlns:a16="http://schemas.microsoft.com/office/drawing/2014/main" id="{A2510C01-AC58-42E9-A58D-1748134900D7}"/>
                  </a:ext>
                </a:extLst>
              </p:cNvPr>
              <p:cNvSpPr/>
              <p:nvPr/>
            </p:nvSpPr>
            <p:spPr>
              <a:xfrm>
                <a:off x="1274321" y="1900583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6" name="Google Shape;2046;p55">
                <a:extLst>
                  <a:ext uri="{FF2B5EF4-FFF2-40B4-BE49-F238E27FC236}">
                    <a16:creationId xmlns:a16="http://schemas.microsoft.com/office/drawing/2014/main" id="{40696FC5-365D-4331-B755-488C098E4F40}"/>
                  </a:ext>
                </a:extLst>
              </p:cNvPr>
              <p:cNvSpPr/>
              <p:nvPr/>
            </p:nvSpPr>
            <p:spPr>
              <a:xfrm>
                <a:off x="1306738" y="1882973"/>
                <a:ext cx="238519" cy="184892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386" extrusionOk="0">
                    <a:moveTo>
                      <a:pt x="1608" y="0"/>
                    </a:moveTo>
                    <a:lnTo>
                      <a:pt x="529" y="1079"/>
                    </a:lnTo>
                    <a:lnTo>
                      <a:pt x="154" y="682"/>
                    </a:lnTo>
                    <a:lnTo>
                      <a:pt x="0" y="857"/>
                    </a:lnTo>
                    <a:lnTo>
                      <a:pt x="529" y="1385"/>
                    </a:lnTo>
                    <a:lnTo>
                      <a:pt x="1787" y="153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337" name="Google Shape;2047;p55">
                <a:extLst>
                  <a:ext uri="{FF2B5EF4-FFF2-40B4-BE49-F238E27FC236}">
                    <a16:creationId xmlns:a16="http://schemas.microsoft.com/office/drawing/2014/main" id="{44E0F0B1-18AE-4D64-824D-8A976188F929}"/>
                  </a:ext>
                </a:extLst>
              </p:cNvPr>
              <p:cNvGrpSpPr/>
              <p:nvPr/>
            </p:nvGrpSpPr>
            <p:grpSpPr>
              <a:xfrm>
                <a:off x="-1555436" y="1703645"/>
                <a:ext cx="2836149" cy="2927321"/>
                <a:chOff x="-1555436" y="1703645"/>
                <a:chExt cx="2836149" cy="2927321"/>
              </a:xfrm>
            </p:grpSpPr>
            <p:grpSp>
              <p:nvGrpSpPr>
                <p:cNvPr id="338" name="Google Shape;2048;p55">
                  <a:extLst>
                    <a:ext uri="{FF2B5EF4-FFF2-40B4-BE49-F238E27FC236}">
                      <a16:creationId xmlns:a16="http://schemas.microsoft.com/office/drawing/2014/main" id="{30319158-8F9A-42D8-9C06-4E3BDDA30F3B}"/>
                    </a:ext>
                  </a:extLst>
                </p:cNvPr>
                <p:cNvGrpSpPr/>
                <p:nvPr/>
              </p:nvGrpSpPr>
              <p:grpSpPr>
                <a:xfrm>
                  <a:off x="-1555436" y="3240638"/>
                  <a:ext cx="2692344" cy="1390329"/>
                  <a:chOff x="-1555436" y="3240638"/>
                  <a:chExt cx="2692344" cy="1390329"/>
                </a:xfrm>
              </p:grpSpPr>
              <p:sp>
                <p:nvSpPr>
                  <p:cNvPr id="373" name="Google Shape;2049;p55">
                    <a:extLst>
                      <a:ext uri="{FF2B5EF4-FFF2-40B4-BE49-F238E27FC236}">
                        <a16:creationId xmlns:a16="http://schemas.microsoft.com/office/drawing/2014/main" id="{7ECD2D04-4098-468D-ADCD-B60A2D7E75F6}"/>
                      </a:ext>
                    </a:extLst>
                  </p:cNvPr>
                  <p:cNvSpPr/>
                  <p:nvPr/>
                </p:nvSpPr>
                <p:spPr>
                  <a:xfrm>
                    <a:off x="296072" y="4060145"/>
                    <a:ext cx="699683" cy="65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5" h="488" extrusionOk="0">
                        <a:moveTo>
                          <a:pt x="0" y="1"/>
                        </a:moveTo>
                        <a:lnTo>
                          <a:pt x="0" y="487"/>
                        </a:lnTo>
                        <a:lnTo>
                          <a:pt x="5245" y="487"/>
                        </a:lnTo>
                        <a:lnTo>
                          <a:pt x="524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374" name="Google Shape;2050;p55">
                    <a:extLst>
                      <a:ext uri="{FF2B5EF4-FFF2-40B4-BE49-F238E27FC236}">
                        <a16:creationId xmlns:a16="http://schemas.microsoft.com/office/drawing/2014/main" id="{10DE1E16-207E-49F1-B5A2-873A7EFA6253}"/>
                      </a:ext>
                    </a:extLst>
                  </p:cNvPr>
                  <p:cNvSpPr/>
                  <p:nvPr/>
                </p:nvSpPr>
                <p:spPr>
                  <a:xfrm>
                    <a:off x="886383" y="4122312"/>
                    <a:ext cx="250525" cy="508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3813" extrusionOk="0">
                        <a:moveTo>
                          <a:pt x="90" y="0"/>
                        </a:moveTo>
                        <a:lnTo>
                          <a:pt x="0" y="42"/>
                        </a:lnTo>
                        <a:lnTo>
                          <a:pt x="1787" y="3812"/>
                        </a:lnTo>
                        <a:lnTo>
                          <a:pt x="1877" y="3764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375" name="Google Shape;2051;p55">
                    <a:extLst>
                      <a:ext uri="{FF2B5EF4-FFF2-40B4-BE49-F238E27FC236}">
                        <a16:creationId xmlns:a16="http://schemas.microsoft.com/office/drawing/2014/main" id="{EB40684C-F6EC-41D1-B217-B6460BA560A4}"/>
                      </a:ext>
                    </a:extLst>
                  </p:cNvPr>
                  <p:cNvSpPr/>
                  <p:nvPr/>
                </p:nvSpPr>
                <p:spPr>
                  <a:xfrm>
                    <a:off x="233906" y="4271726"/>
                    <a:ext cx="737835" cy="32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1" h="245" extrusionOk="0">
                        <a:moveTo>
                          <a:pt x="1" y="1"/>
                        </a:moveTo>
                        <a:lnTo>
                          <a:pt x="1" y="91"/>
                        </a:lnTo>
                        <a:lnTo>
                          <a:pt x="5510" y="244"/>
                        </a:lnTo>
                        <a:lnTo>
                          <a:pt x="5531" y="13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376" name="Google Shape;2052;p55">
                    <a:extLst>
                      <a:ext uri="{FF2B5EF4-FFF2-40B4-BE49-F238E27FC236}">
                        <a16:creationId xmlns:a16="http://schemas.microsoft.com/office/drawing/2014/main" id="{75B4F28B-072C-456F-A1E9-4D225FA8F405}"/>
                      </a:ext>
                    </a:extLst>
                  </p:cNvPr>
                  <p:cNvSpPr/>
                  <p:nvPr/>
                </p:nvSpPr>
                <p:spPr>
                  <a:xfrm>
                    <a:off x="233906" y="4483440"/>
                    <a:ext cx="846556" cy="35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6" h="265" extrusionOk="0">
                        <a:moveTo>
                          <a:pt x="1" y="0"/>
                        </a:moveTo>
                        <a:lnTo>
                          <a:pt x="1" y="111"/>
                        </a:lnTo>
                        <a:lnTo>
                          <a:pt x="6345" y="264"/>
                        </a:lnTo>
                        <a:lnTo>
                          <a:pt x="6345" y="15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377" name="Google Shape;2053;p55">
                    <a:extLst>
                      <a:ext uri="{FF2B5EF4-FFF2-40B4-BE49-F238E27FC236}">
                        <a16:creationId xmlns:a16="http://schemas.microsoft.com/office/drawing/2014/main" id="{11A4F479-2C93-44EF-AF69-7DB6C84B71BC}"/>
                      </a:ext>
                    </a:extLst>
                  </p:cNvPr>
                  <p:cNvSpPr/>
                  <p:nvPr/>
                </p:nvSpPr>
                <p:spPr>
                  <a:xfrm>
                    <a:off x="-1555436" y="3240638"/>
                    <a:ext cx="1919226" cy="1387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" h="10400" extrusionOk="0">
                        <a:moveTo>
                          <a:pt x="3987" y="0"/>
                        </a:moveTo>
                        <a:lnTo>
                          <a:pt x="3987" y="3611"/>
                        </a:lnTo>
                        <a:cubicBezTo>
                          <a:pt x="3569" y="3173"/>
                          <a:pt x="2972" y="2887"/>
                          <a:pt x="2311" y="2887"/>
                        </a:cubicBezTo>
                        <a:cubicBezTo>
                          <a:pt x="1037" y="2887"/>
                          <a:pt x="1" y="3923"/>
                          <a:pt x="1" y="5198"/>
                        </a:cubicBezTo>
                        <a:cubicBezTo>
                          <a:pt x="1" y="6477"/>
                          <a:pt x="1037" y="7513"/>
                          <a:pt x="2311" y="7513"/>
                        </a:cubicBezTo>
                        <a:cubicBezTo>
                          <a:pt x="2972" y="7513"/>
                          <a:pt x="3569" y="7228"/>
                          <a:pt x="3987" y="6784"/>
                        </a:cubicBezTo>
                        <a:lnTo>
                          <a:pt x="3987" y="10400"/>
                        </a:lnTo>
                        <a:lnTo>
                          <a:pt x="7381" y="10400"/>
                        </a:lnTo>
                        <a:cubicBezTo>
                          <a:pt x="7048" y="10003"/>
                          <a:pt x="6874" y="9496"/>
                          <a:pt x="6874" y="8946"/>
                        </a:cubicBezTo>
                        <a:cubicBezTo>
                          <a:pt x="6874" y="7667"/>
                          <a:pt x="7910" y="6630"/>
                          <a:pt x="9184" y="6630"/>
                        </a:cubicBezTo>
                        <a:cubicBezTo>
                          <a:pt x="10464" y="6630"/>
                          <a:pt x="11479" y="7667"/>
                          <a:pt x="11479" y="8946"/>
                        </a:cubicBezTo>
                        <a:cubicBezTo>
                          <a:pt x="11479" y="9496"/>
                          <a:pt x="11299" y="10003"/>
                          <a:pt x="10971" y="10400"/>
                        </a:cubicBezTo>
                        <a:lnTo>
                          <a:pt x="14387" y="10400"/>
                        </a:lnTo>
                        <a:lnTo>
                          <a:pt x="143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sp>
              <p:nvSpPr>
                <p:cNvPr id="339" name="Google Shape;2054;p55">
                  <a:extLst>
                    <a:ext uri="{FF2B5EF4-FFF2-40B4-BE49-F238E27FC236}">
                      <a16:creationId xmlns:a16="http://schemas.microsoft.com/office/drawing/2014/main" id="{ADB81305-873D-412A-94AC-33AE5D89BD9F}"/>
                    </a:ext>
                  </a:extLst>
                </p:cNvPr>
                <p:cNvSpPr/>
                <p:nvPr/>
              </p:nvSpPr>
              <p:spPr>
                <a:xfrm>
                  <a:off x="822216" y="3819851"/>
                  <a:ext cx="61497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598" extrusionOk="0">
                      <a:moveTo>
                        <a:pt x="460" y="0"/>
                      </a:moveTo>
                      <a:lnTo>
                        <a:pt x="0" y="307"/>
                      </a:lnTo>
                      <a:lnTo>
                        <a:pt x="196" y="598"/>
                      </a:lnTo>
                      <a:cubicBezTo>
                        <a:pt x="286" y="397"/>
                        <a:pt x="376" y="201"/>
                        <a:pt x="460" y="0"/>
                      </a:cubicBez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0" name="Google Shape;2055;p55">
                  <a:extLst>
                    <a:ext uri="{FF2B5EF4-FFF2-40B4-BE49-F238E27FC236}">
                      <a16:creationId xmlns:a16="http://schemas.microsoft.com/office/drawing/2014/main" id="{2D532568-C508-4A35-9A80-E40109545CB5}"/>
                    </a:ext>
                  </a:extLst>
                </p:cNvPr>
                <p:cNvSpPr/>
                <p:nvPr/>
              </p:nvSpPr>
              <p:spPr>
                <a:xfrm>
                  <a:off x="960422" y="3834557"/>
                  <a:ext cx="58696" cy="12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68" extrusionOk="0">
                      <a:moveTo>
                        <a:pt x="397" y="0"/>
                      </a:moveTo>
                      <a:cubicBezTo>
                        <a:pt x="265" y="286"/>
                        <a:pt x="133" y="592"/>
                        <a:pt x="0" y="899"/>
                      </a:cubicBezTo>
                      <a:lnTo>
                        <a:pt x="175" y="968"/>
                      </a:lnTo>
                      <a:lnTo>
                        <a:pt x="439" y="42"/>
                      </a:lnTo>
                      <a:lnTo>
                        <a:pt x="397" y="0"/>
                      </a:ln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1" name="Google Shape;2056;p55">
                  <a:extLst>
                    <a:ext uri="{FF2B5EF4-FFF2-40B4-BE49-F238E27FC236}">
                      <a16:creationId xmlns:a16="http://schemas.microsoft.com/office/drawing/2014/main" id="{32DC24C3-D2E8-46A4-89D4-A3A4D0F8B96B}"/>
                    </a:ext>
                  </a:extLst>
                </p:cNvPr>
                <p:cNvSpPr/>
                <p:nvPr/>
              </p:nvSpPr>
              <p:spPr>
                <a:xfrm>
                  <a:off x="863037" y="3834659"/>
                  <a:ext cx="417675" cy="22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1" h="1679" extrusionOk="0">
                      <a:moveTo>
                        <a:pt x="1212" y="0"/>
                      </a:moveTo>
                      <a:lnTo>
                        <a:pt x="863" y="947"/>
                      </a:lnTo>
                      <a:lnTo>
                        <a:pt x="1" y="661"/>
                      </a:lnTo>
                      <a:lnTo>
                        <a:pt x="1" y="661"/>
                      </a:lnTo>
                      <a:cubicBezTo>
                        <a:pt x="1" y="661"/>
                        <a:pt x="375" y="1679"/>
                        <a:pt x="498" y="1679"/>
                      </a:cubicBezTo>
                      <a:cubicBezTo>
                        <a:pt x="502" y="1679"/>
                        <a:pt x="505" y="1678"/>
                        <a:pt x="508" y="1676"/>
                      </a:cubicBezTo>
                      <a:lnTo>
                        <a:pt x="3131" y="307"/>
                      </a:lnTo>
                      <a:cubicBezTo>
                        <a:pt x="3131" y="307"/>
                        <a:pt x="2859" y="62"/>
                        <a:pt x="2462" y="62"/>
                      </a:cubicBezTo>
                      <a:cubicBezTo>
                        <a:pt x="2367" y="62"/>
                        <a:pt x="2265" y="76"/>
                        <a:pt x="2158" y="111"/>
                      </a:cubicBezTo>
                      <a:cubicBezTo>
                        <a:pt x="1937" y="187"/>
                        <a:pt x="1766" y="215"/>
                        <a:pt x="1635" y="215"/>
                      </a:cubicBezTo>
                      <a:cubicBezTo>
                        <a:pt x="1272" y="215"/>
                        <a:pt x="1212" y="0"/>
                        <a:pt x="12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2" name="Google Shape;2057;p55">
                  <a:extLst>
                    <a:ext uri="{FF2B5EF4-FFF2-40B4-BE49-F238E27FC236}">
                      <a16:creationId xmlns:a16="http://schemas.microsoft.com/office/drawing/2014/main" id="{AEAE29A8-AD62-400A-A73D-3F96CDA9AF75}"/>
                    </a:ext>
                  </a:extLst>
                </p:cNvPr>
                <p:cNvSpPr/>
                <p:nvPr/>
              </p:nvSpPr>
              <p:spPr>
                <a:xfrm>
                  <a:off x="114110" y="2940978"/>
                  <a:ext cx="860563" cy="923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6922" extrusionOk="0">
                      <a:moveTo>
                        <a:pt x="3326" y="1"/>
                      </a:moveTo>
                      <a:cubicBezTo>
                        <a:pt x="1824" y="1"/>
                        <a:pt x="878" y="529"/>
                        <a:pt x="0" y="640"/>
                      </a:cubicBezTo>
                      <a:lnTo>
                        <a:pt x="502" y="2248"/>
                      </a:lnTo>
                      <a:lnTo>
                        <a:pt x="2485" y="2644"/>
                      </a:lnTo>
                      <a:cubicBezTo>
                        <a:pt x="2485" y="2644"/>
                        <a:pt x="2486" y="2644"/>
                        <a:pt x="2486" y="2644"/>
                      </a:cubicBezTo>
                      <a:cubicBezTo>
                        <a:pt x="2630" y="2644"/>
                        <a:pt x="5218" y="6921"/>
                        <a:pt x="5218" y="6921"/>
                      </a:cubicBezTo>
                      <a:cubicBezTo>
                        <a:pt x="5218" y="6921"/>
                        <a:pt x="6450" y="6149"/>
                        <a:pt x="6450" y="6128"/>
                      </a:cubicBezTo>
                      <a:cubicBezTo>
                        <a:pt x="6450" y="6128"/>
                        <a:pt x="5504" y="2401"/>
                        <a:pt x="4251" y="445"/>
                      </a:cubicBezTo>
                      <a:cubicBezTo>
                        <a:pt x="4029" y="90"/>
                        <a:pt x="3521" y="1"/>
                        <a:pt x="33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3" name="Google Shape;2058;p55">
                  <a:extLst>
                    <a:ext uri="{FF2B5EF4-FFF2-40B4-BE49-F238E27FC236}">
                      <a16:creationId xmlns:a16="http://schemas.microsoft.com/office/drawing/2014/main" id="{E38993D0-0138-4226-AF91-51135CE7CFB1}"/>
                    </a:ext>
                  </a:extLst>
                </p:cNvPr>
                <p:cNvSpPr/>
                <p:nvPr/>
              </p:nvSpPr>
              <p:spPr>
                <a:xfrm>
                  <a:off x="202156" y="3114538"/>
                  <a:ext cx="719560" cy="682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4" h="5113" extrusionOk="0">
                      <a:moveTo>
                        <a:pt x="1561" y="0"/>
                      </a:moveTo>
                      <a:cubicBezTo>
                        <a:pt x="1164" y="0"/>
                        <a:pt x="662" y="42"/>
                        <a:pt x="1" y="132"/>
                      </a:cubicBezTo>
                      <a:lnTo>
                        <a:pt x="1" y="154"/>
                      </a:lnTo>
                      <a:cubicBezTo>
                        <a:pt x="662" y="69"/>
                        <a:pt x="1164" y="42"/>
                        <a:pt x="1561" y="42"/>
                      </a:cubicBezTo>
                      <a:cubicBezTo>
                        <a:pt x="2221" y="42"/>
                        <a:pt x="2576" y="154"/>
                        <a:pt x="2798" y="307"/>
                      </a:cubicBezTo>
                      <a:cubicBezTo>
                        <a:pt x="3014" y="487"/>
                        <a:pt x="3083" y="703"/>
                        <a:pt x="3194" y="947"/>
                      </a:cubicBezTo>
                      <a:lnTo>
                        <a:pt x="5372" y="5113"/>
                      </a:lnTo>
                      <a:lnTo>
                        <a:pt x="5394" y="5092"/>
                      </a:lnTo>
                      <a:lnTo>
                        <a:pt x="3215" y="925"/>
                      </a:lnTo>
                      <a:cubicBezTo>
                        <a:pt x="3104" y="703"/>
                        <a:pt x="3041" y="465"/>
                        <a:pt x="2819" y="286"/>
                      </a:cubicBezTo>
                      <a:cubicBezTo>
                        <a:pt x="2597" y="111"/>
                        <a:pt x="2221" y="0"/>
                        <a:pt x="15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4" name="Google Shape;2059;p55">
                  <a:extLst>
                    <a:ext uri="{FF2B5EF4-FFF2-40B4-BE49-F238E27FC236}">
                      <a16:creationId xmlns:a16="http://schemas.microsoft.com/office/drawing/2014/main" id="{E46A5529-DF21-4A47-8D2F-9582BBBA26DA}"/>
                    </a:ext>
                  </a:extLst>
                </p:cNvPr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rgbClr val="FFAA0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5" name="Google Shape;2060;p55">
                  <a:extLst>
                    <a:ext uri="{FF2B5EF4-FFF2-40B4-BE49-F238E27FC236}">
                      <a16:creationId xmlns:a16="http://schemas.microsoft.com/office/drawing/2014/main" id="{AC76626A-75AF-46A5-995F-08908A6DEA10}"/>
                    </a:ext>
                  </a:extLst>
                </p:cNvPr>
                <p:cNvSpPr/>
                <p:nvPr/>
              </p:nvSpPr>
              <p:spPr>
                <a:xfrm>
                  <a:off x="822216" y="3776094"/>
                  <a:ext cx="196898" cy="19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" h="1497" extrusionOk="0">
                      <a:moveTo>
                        <a:pt x="968" y="0"/>
                      </a:moveTo>
                      <a:lnTo>
                        <a:pt x="0" y="635"/>
                      </a:lnTo>
                      <a:lnTo>
                        <a:pt x="397" y="1190"/>
                      </a:lnTo>
                      <a:lnTo>
                        <a:pt x="1211" y="1497"/>
                      </a:lnTo>
                      <a:lnTo>
                        <a:pt x="1475" y="571"/>
                      </a:lnTo>
                      <a:lnTo>
                        <a:pt x="9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6" name="Google Shape;2061;p55">
                  <a:extLst>
                    <a:ext uri="{FF2B5EF4-FFF2-40B4-BE49-F238E27FC236}">
                      <a16:creationId xmlns:a16="http://schemas.microsoft.com/office/drawing/2014/main" id="{0A861E1F-0572-4361-9CC8-ACB9A0F4F3E4}"/>
                    </a:ext>
                  </a:extLst>
                </p:cNvPr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7" name="Google Shape;2062;p55">
                  <a:extLst>
                    <a:ext uri="{FF2B5EF4-FFF2-40B4-BE49-F238E27FC236}">
                      <a16:creationId xmlns:a16="http://schemas.microsoft.com/office/drawing/2014/main" id="{CCFBF803-04D9-4E72-9D5D-2A9A89D88BF3}"/>
                    </a:ext>
                  </a:extLst>
                </p:cNvPr>
                <p:cNvSpPr/>
                <p:nvPr/>
              </p:nvSpPr>
              <p:spPr>
                <a:xfrm>
                  <a:off x="351701" y="3908032"/>
                  <a:ext cx="411406" cy="155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" h="1169" extrusionOk="0">
                      <a:moveTo>
                        <a:pt x="154" y="0"/>
                      </a:moveTo>
                      <a:cubicBezTo>
                        <a:pt x="154" y="0"/>
                        <a:pt x="1" y="1147"/>
                        <a:pt x="133" y="1147"/>
                      </a:cubicBezTo>
                      <a:lnTo>
                        <a:pt x="3083" y="1168"/>
                      </a:lnTo>
                      <a:cubicBezTo>
                        <a:pt x="3083" y="1168"/>
                        <a:pt x="2887" y="640"/>
                        <a:pt x="2316" y="550"/>
                      </a:cubicBezTo>
                      <a:cubicBezTo>
                        <a:pt x="1455" y="397"/>
                        <a:pt x="1523" y="0"/>
                        <a:pt x="1523" y="0"/>
                      </a:cubicBezTo>
                      <a:lnTo>
                        <a:pt x="1523" y="0"/>
                      </a:lnTo>
                      <a:lnTo>
                        <a:pt x="773" y="661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8" name="Google Shape;2063;p55">
                  <a:extLst>
                    <a:ext uri="{FF2B5EF4-FFF2-40B4-BE49-F238E27FC236}">
                      <a16:creationId xmlns:a16="http://schemas.microsoft.com/office/drawing/2014/main" id="{99E18125-A7D3-43B9-8C6C-E736850CF0FF}"/>
                    </a:ext>
                  </a:extLst>
                </p:cNvPr>
                <p:cNvSpPr/>
                <p:nvPr/>
              </p:nvSpPr>
              <p:spPr>
                <a:xfrm>
                  <a:off x="-265423" y="2961389"/>
                  <a:ext cx="919793" cy="911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6832" extrusionOk="0">
                      <a:moveTo>
                        <a:pt x="5594" y="1"/>
                      </a:moveTo>
                      <a:lnTo>
                        <a:pt x="1" y="181"/>
                      </a:lnTo>
                      <a:cubicBezTo>
                        <a:pt x="1" y="1349"/>
                        <a:pt x="926" y="2295"/>
                        <a:pt x="2094" y="2295"/>
                      </a:cubicBezTo>
                      <a:lnTo>
                        <a:pt x="4362" y="2295"/>
                      </a:lnTo>
                      <a:cubicBezTo>
                        <a:pt x="4495" y="2295"/>
                        <a:pt x="4584" y="2406"/>
                        <a:pt x="4537" y="2539"/>
                      </a:cubicBezTo>
                      <a:lnTo>
                        <a:pt x="4738" y="6742"/>
                      </a:lnTo>
                      <a:cubicBezTo>
                        <a:pt x="4717" y="6789"/>
                        <a:pt x="4738" y="6811"/>
                        <a:pt x="4780" y="6811"/>
                      </a:cubicBezTo>
                      <a:lnTo>
                        <a:pt x="5552" y="6811"/>
                      </a:lnTo>
                      <a:cubicBezTo>
                        <a:pt x="5573" y="6811"/>
                        <a:pt x="6038" y="6832"/>
                        <a:pt x="6038" y="6832"/>
                      </a:cubicBezTo>
                      <a:lnTo>
                        <a:pt x="6652" y="1434"/>
                      </a:lnTo>
                      <a:cubicBezTo>
                        <a:pt x="6895" y="905"/>
                        <a:pt x="6171" y="1"/>
                        <a:pt x="55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9" name="Google Shape;2064;p55">
                  <a:extLst>
                    <a:ext uri="{FF2B5EF4-FFF2-40B4-BE49-F238E27FC236}">
                      <a16:creationId xmlns:a16="http://schemas.microsoft.com/office/drawing/2014/main" id="{4488CB21-857F-494F-9232-45186575C258}"/>
                    </a:ext>
                  </a:extLst>
                </p:cNvPr>
                <p:cNvSpPr/>
                <p:nvPr/>
              </p:nvSpPr>
              <p:spPr>
                <a:xfrm>
                  <a:off x="-94667" y="2993940"/>
                  <a:ext cx="593230" cy="870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" h="6525" extrusionOk="0">
                      <a:moveTo>
                        <a:pt x="21" y="0"/>
                      </a:moveTo>
                      <a:cubicBezTo>
                        <a:pt x="21" y="0"/>
                        <a:pt x="0" y="90"/>
                        <a:pt x="0" y="201"/>
                      </a:cubicBezTo>
                      <a:cubicBezTo>
                        <a:pt x="21" y="376"/>
                        <a:pt x="42" y="640"/>
                        <a:pt x="175" y="862"/>
                      </a:cubicBezTo>
                      <a:cubicBezTo>
                        <a:pt x="307" y="1079"/>
                        <a:pt x="550" y="1237"/>
                        <a:pt x="968" y="1237"/>
                      </a:cubicBezTo>
                      <a:lnTo>
                        <a:pt x="1872" y="1237"/>
                      </a:lnTo>
                      <a:cubicBezTo>
                        <a:pt x="2422" y="1237"/>
                        <a:pt x="3040" y="1237"/>
                        <a:pt x="3569" y="1258"/>
                      </a:cubicBezTo>
                      <a:cubicBezTo>
                        <a:pt x="4050" y="1258"/>
                        <a:pt x="4425" y="1655"/>
                        <a:pt x="4425" y="2115"/>
                      </a:cubicBezTo>
                      <a:cubicBezTo>
                        <a:pt x="4425" y="2205"/>
                        <a:pt x="4404" y="2295"/>
                        <a:pt x="4383" y="2358"/>
                      </a:cubicBezTo>
                      <a:lnTo>
                        <a:pt x="4097" y="6524"/>
                      </a:lnTo>
                      <a:lnTo>
                        <a:pt x="4119" y="6524"/>
                      </a:lnTo>
                      <a:lnTo>
                        <a:pt x="4404" y="2379"/>
                      </a:lnTo>
                      <a:cubicBezTo>
                        <a:pt x="4425" y="2295"/>
                        <a:pt x="4446" y="2205"/>
                        <a:pt x="4446" y="2115"/>
                      </a:cubicBezTo>
                      <a:cubicBezTo>
                        <a:pt x="4446" y="1655"/>
                        <a:pt x="4076" y="1237"/>
                        <a:pt x="3569" y="1237"/>
                      </a:cubicBezTo>
                      <a:cubicBezTo>
                        <a:pt x="3040" y="1211"/>
                        <a:pt x="2422" y="1211"/>
                        <a:pt x="1872" y="1211"/>
                      </a:cubicBezTo>
                      <a:lnTo>
                        <a:pt x="968" y="1211"/>
                      </a:lnTo>
                      <a:cubicBezTo>
                        <a:pt x="550" y="1211"/>
                        <a:pt x="328" y="1058"/>
                        <a:pt x="196" y="841"/>
                      </a:cubicBezTo>
                      <a:cubicBezTo>
                        <a:pt x="64" y="640"/>
                        <a:pt x="42" y="376"/>
                        <a:pt x="42" y="201"/>
                      </a:cubicBezTo>
                      <a:lnTo>
                        <a:pt x="42" y="48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0" name="Google Shape;2065;p55">
                  <a:extLst>
                    <a:ext uri="{FF2B5EF4-FFF2-40B4-BE49-F238E27FC236}">
                      <a16:creationId xmlns:a16="http://schemas.microsoft.com/office/drawing/2014/main" id="{D049428A-FA82-41B5-B201-C16A0BFD4C7B}"/>
                    </a:ext>
                  </a:extLst>
                </p:cNvPr>
                <p:cNvSpPr/>
                <p:nvPr/>
              </p:nvSpPr>
              <p:spPr>
                <a:xfrm>
                  <a:off x="569016" y="2095056"/>
                  <a:ext cx="296948" cy="45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3392" extrusionOk="0">
                      <a:moveTo>
                        <a:pt x="1942" y="1"/>
                      </a:moveTo>
                      <a:cubicBezTo>
                        <a:pt x="1779" y="1"/>
                        <a:pt x="793" y="1652"/>
                        <a:pt x="793" y="1652"/>
                      </a:cubicBezTo>
                      <a:lnTo>
                        <a:pt x="0" y="2445"/>
                      </a:lnTo>
                      <a:lnTo>
                        <a:pt x="952" y="3391"/>
                      </a:lnTo>
                      <a:lnTo>
                        <a:pt x="1613" y="2244"/>
                      </a:lnTo>
                      <a:lnTo>
                        <a:pt x="2226" y="1277"/>
                      </a:lnTo>
                      <a:lnTo>
                        <a:pt x="1745" y="769"/>
                      </a:lnTo>
                      <a:cubicBezTo>
                        <a:pt x="1745" y="769"/>
                        <a:pt x="1983" y="129"/>
                        <a:pt x="1962" y="18"/>
                      </a:cubicBezTo>
                      <a:cubicBezTo>
                        <a:pt x="1958" y="6"/>
                        <a:pt x="1951" y="1"/>
                        <a:pt x="19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1" name="Google Shape;2066;p55">
                  <a:extLst>
                    <a:ext uri="{FF2B5EF4-FFF2-40B4-BE49-F238E27FC236}">
                      <a16:creationId xmlns:a16="http://schemas.microsoft.com/office/drawing/2014/main" id="{AAE1EAB1-4926-49DE-AF87-F58C3E799A64}"/>
                    </a:ext>
                  </a:extLst>
                </p:cNvPr>
                <p:cNvSpPr/>
                <p:nvPr/>
              </p:nvSpPr>
              <p:spPr>
                <a:xfrm>
                  <a:off x="713492" y="2220190"/>
                  <a:ext cx="73503" cy="48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360" extrusionOk="0">
                      <a:moveTo>
                        <a:pt x="176" y="0"/>
                      </a:moveTo>
                      <a:cubicBezTo>
                        <a:pt x="148" y="0"/>
                        <a:pt x="137" y="36"/>
                        <a:pt x="154" y="53"/>
                      </a:cubicBezTo>
                      <a:cubicBezTo>
                        <a:pt x="218" y="74"/>
                        <a:pt x="265" y="96"/>
                        <a:pt x="308" y="117"/>
                      </a:cubicBezTo>
                      <a:cubicBezTo>
                        <a:pt x="350" y="138"/>
                        <a:pt x="371" y="138"/>
                        <a:pt x="397" y="164"/>
                      </a:cubicBezTo>
                      <a:cubicBezTo>
                        <a:pt x="419" y="164"/>
                        <a:pt x="419" y="164"/>
                        <a:pt x="440" y="185"/>
                      </a:cubicBezTo>
                      <a:cubicBezTo>
                        <a:pt x="482" y="185"/>
                        <a:pt x="482" y="228"/>
                        <a:pt x="419" y="270"/>
                      </a:cubicBezTo>
                      <a:cubicBezTo>
                        <a:pt x="308" y="318"/>
                        <a:pt x="154" y="318"/>
                        <a:pt x="43" y="318"/>
                      </a:cubicBezTo>
                      <a:cubicBezTo>
                        <a:pt x="1" y="318"/>
                        <a:pt x="1" y="360"/>
                        <a:pt x="43" y="360"/>
                      </a:cubicBezTo>
                      <a:lnTo>
                        <a:pt x="350" y="360"/>
                      </a:lnTo>
                      <a:cubicBezTo>
                        <a:pt x="397" y="339"/>
                        <a:pt x="503" y="339"/>
                        <a:pt x="530" y="270"/>
                      </a:cubicBezTo>
                      <a:cubicBezTo>
                        <a:pt x="551" y="207"/>
                        <a:pt x="530" y="185"/>
                        <a:pt x="482" y="138"/>
                      </a:cubicBezTo>
                      <a:cubicBezTo>
                        <a:pt x="397" y="74"/>
                        <a:pt x="286" y="53"/>
                        <a:pt x="197" y="6"/>
                      </a:cubicBezTo>
                      <a:cubicBezTo>
                        <a:pt x="189" y="2"/>
                        <a:pt x="182" y="0"/>
                        <a:pt x="1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2" name="Google Shape;2067;p55">
                  <a:extLst>
                    <a:ext uri="{FF2B5EF4-FFF2-40B4-BE49-F238E27FC236}">
                      <a16:creationId xmlns:a16="http://schemas.microsoft.com/office/drawing/2014/main" id="{715C52F5-4D72-45F2-8D7B-E4265E1D50F7}"/>
                    </a:ext>
                  </a:extLst>
                </p:cNvPr>
                <p:cNvSpPr/>
                <p:nvPr/>
              </p:nvSpPr>
              <p:spPr>
                <a:xfrm>
                  <a:off x="772990" y="2196444"/>
                  <a:ext cx="33750" cy="43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327" extrusionOk="0">
                      <a:moveTo>
                        <a:pt x="213" y="1"/>
                      </a:moveTo>
                      <a:cubicBezTo>
                        <a:pt x="205" y="1"/>
                        <a:pt x="196" y="3"/>
                        <a:pt x="189" y="9"/>
                      </a:cubicBezTo>
                      <a:cubicBezTo>
                        <a:pt x="126" y="99"/>
                        <a:pt x="57" y="184"/>
                        <a:pt x="15" y="295"/>
                      </a:cubicBezTo>
                      <a:cubicBezTo>
                        <a:pt x="0" y="309"/>
                        <a:pt x="16" y="327"/>
                        <a:pt x="35" y="327"/>
                      </a:cubicBezTo>
                      <a:cubicBezTo>
                        <a:pt x="43" y="327"/>
                        <a:pt x="51" y="324"/>
                        <a:pt x="57" y="316"/>
                      </a:cubicBezTo>
                      <a:cubicBezTo>
                        <a:pt x="105" y="231"/>
                        <a:pt x="168" y="120"/>
                        <a:pt x="237" y="51"/>
                      </a:cubicBezTo>
                      <a:cubicBezTo>
                        <a:pt x="252" y="20"/>
                        <a:pt x="23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3" name="Google Shape;2068;p55">
                  <a:extLst>
                    <a:ext uri="{FF2B5EF4-FFF2-40B4-BE49-F238E27FC236}">
                      <a16:creationId xmlns:a16="http://schemas.microsoft.com/office/drawing/2014/main" id="{8A9A08E1-2E53-4745-B324-34DF5665D9CE}"/>
                    </a:ext>
                  </a:extLst>
                </p:cNvPr>
                <p:cNvSpPr/>
                <p:nvPr/>
              </p:nvSpPr>
              <p:spPr>
                <a:xfrm>
                  <a:off x="766453" y="2222991"/>
                  <a:ext cx="60697" cy="5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1" extrusionOk="0">
                      <a:moveTo>
                        <a:pt x="418" y="0"/>
                      </a:moveTo>
                      <a:cubicBezTo>
                        <a:pt x="410" y="0"/>
                        <a:pt x="403" y="4"/>
                        <a:pt x="397" y="11"/>
                      </a:cubicBezTo>
                      <a:cubicBezTo>
                        <a:pt x="371" y="75"/>
                        <a:pt x="328" y="143"/>
                        <a:pt x="286" y="207"/>
                      </a:cubicBezTo>
                      <a:cubicBezTo>
                        <a:pt x="265" y="228"/>
                        <a:pt x="238" y="249"/>
                        <a:pt x="217" y="275"/>
                      </a:cubicBezTo>
                      <a:cubicBezTo>
                        <a:pt x="203" y="290"/>
                        <a:pt x="128" y="345"/>
                        <a:pt x="88" y="345"/>
                      </a:cubicBezTo>
                      <a:cubicBezTo>
                        <a:pt x="69" y="345"/>
                        <a:pt x="57" y="332"/>
                        <a:pt x="64" y="297"/>
                      </a:cubicBezTo>
                      <a:cubicBezTo>
                        <a:pt x="64" y="273"/>
                        <a:pt x="48" y="261"/>
                        <a:pt x="32" y="261"/>
                      </a:cubicBezTo>
                      <a:cubicBezTo>
                        <a:pt x="16" y="261"/>
                        <a:pt x="0" y="273"/>
                        <a:pt x="0" y="297"/>
                      </a:cubicBezTo>
                      <a:cubicBezTo>
                        <a:pt x="0" y="364"/>
                        <a:pt x="39" y="390"/>
                        <a:pt x="90" y="390"/>
                      </a:cubicBezTo>
                      <a:cubicBezTo>
                        <a:pt x="122" y="390"/>
                        <a:pt x="161" y="379"/>
                        <a:pt x="196" y="360"/>
                      </a:cubicBezTo>
                      <a:cubicBezTo>
                        <a:pt x="307" y="297"/>
                        <a:pt x="397" y="164"/>
                        <a:pt x="439" y="53"/>
                      </a:cubicBezTo>
                      <a:cubicBezTo>
                        <a:pt x="455" y="23"/>
                        <a:pt x="437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4" name="Google Shape;2069;p55">
                  <a:extLst>
                    <a:ext uri="{FF2B5EF4-FFF2-40B4-BE49-F238E27FC236}">
                      <a16:creationId xmlns:a16="http://schemas.microsoft.com/office/drawing/2014/main" id="{29F8E7E4-C327-4D20-8769-2BA970875CA4}"/>
                    </a:ext>
                  </a:extLst>
                </p:cNvPr>
                <p:cNvSpPr/>
                <p:nvPr/>
              </p:nvSpPr>
              <p:spPr>
                <a:xfrm>
                  <a:off x="780594" y="2245270"/>
                  <a:ext cx="69768" cy="5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30" extrusionOk="0">
                      <a:moveTo>
                        <a:pt x="489" y="0"/>
                      </a:moveTo>
                      <a:cubicBezTo>
                        <a:pt x="481" y="0"/>
                        <a:pt x="472" y="5"/>
                        <a:pt x="465" y="19"/>
                      </a:cubicBezTo>
                      <a:cubicBezTo>
                        <a:pt x="397" y="108"/>
                        <a:pt x="333" y="193"/>
                        <a:pt x="265" y="283"/>
                      </a:cubicBezTo>
                      <a:cubicBezTo>
                        <a:pt x="248" y="299"/>
                        <a:pt x="195" y="368"/>
                        <a:pt x="149" y="368"/>
                      </a:cubicBezTo>
                      <a:cubicBezTo>
                        <a:pt x="135" y="368"/>
                        <a:pt x="122" y="362"/>
                        <a:pt x="111" y="346"/>
                      </a:cubicBezTo>
                      <a:cubicBezTo>
                        <a:pt x="90" y="304"/>
                        <a:pt x="69" y="262"/>
                        <a:pt x="69" y="193"/>
                      </a:cubicBezTo>
                      <a:cubicBezTo>
                        <a:pt x="69" y="184"/>
                        <a:pt x="57" y="179"/>
                        <a:pt x="43" y="179"/>
                      </a:cubicBezTo>
                      <a:cubicBezTo>
                        <a:pt x="24" y="179"/>
                        <a:pt x="0" y="189"/>
                        <a:pt x="0" y="214"/>
                      </a:cubicBezTo>
                      <a:cubicBezTo>
                        <a:pt x="22" y="307"/>
                        <a:pt x="71" y="430"/>
                        <a:pt x="163" y="430"/>
                      </a:cubicBezTo>
                      <a:cubicBezTo>
                        <a:pt x="181" y="430"/>
                        <a:pt x="201" y="425"/>
                        <a:pt x="222" y="415"/>
                      </a:cubicBezTo>
                      <a:cubicBezTo>
                        <a:pt x="265" y="373"/>
                        <a:pt x="312" y="325"/>
                        <a:pt x="354" y="262"/>
                      </a:cubicBezTo>
                      <a:cubicBezTo>
                        <a:pt x="397" y="193"/>
                        <a:pt x="465" y="108"/>
                        <a:pt x="508" y="40"/>
                      </a:cubicBezTo>
                      <a:cubicBezTo>
                        <a:pt x="522" y="25"/>
                        <a:pt x="507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5" name="Google Shape;2070;p55">
                  <a:extLst>
                    <a:ext uri="{FF2B5EF4-FFF2-40B4-BE49-F238E27FC236}">
                      <a16:creationId xmlns:a16="http://schemas.microsoft.com/office/drawing/2014/main" id="{15B18910-3632-41F8-A24E-BE9BA92AB9C7}"/>
                    </a:ext>
                  </a:extLst>
                </p:cNvPr>
                <p:cNvSpPr/>
                <p:nvPr/>
              </p:nvSpPr>
              <p:spPr>
                <a:xfrm>
                  <a:off x="807408" y="2261679"/>
                  <a:ext cx="60964" cy="50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382" extrusionOk="0">
                      <a:moveTo>
                        <a:pt x="410" y="1"/>
                      </a:moveTo>
                      <a:cubicBezTo>
                        <a:pt x="405" y="1"/>
                        <a:pt x="401" y="3"/>
                        <a:pt x="397" y="7"/>
                      </a:cubicBezTo>
                      <a:cubicBezTo>
                        <a:pt x="354" y="70"/>
                        <a:pt x="307" y="139"/>
                        <a:pt x="264" y="181"/>
                      </a:cubicBezTo>
                      <a:cubicBezTo>
                        <a:pt x="243" y="223"/>
                        <a:pt x="222" y="271"/>
                        <a:pt x="175" y="292"/>
                      </a:cubicBezTo>
                      <a:cubicBezTo>
                        <a:pt x="175" y="313"/>
                        <a:pt x="153" y="313"/>
                        <a:pt x="153" y="313"/>
                      </a:cubicBezTo>
                      <a:cubicBezTo>
                        <a:pt x="149" y="316"/>
                        <a:pt x="144" y="317"/>
                        <a:pt x="139" y="317"/>
                      </a:cubicBezTo>
                      <a:cubicBezTo>
                        <a:pt x="101" y="317"/>
                        <a:pt x="64" y="247"/>
                        <a:pt x="64" y="223"/>
                      </a:cubicBezTo>
                      <a:cubicBezTo>
                        <a:pt x="55" y="215"/>
                        <a:pt x="43" y="210"/>
                        <a:pt x="32" y="210"/>
                      </a:cubicBezTo>
                      <a:cubicBezTo>
                        <a:pt x="15" y="210"/>
                        <a:pt x="0" y="221"/>
                        <a:pt x="0" y="250"/>
                      </a:cubicBezTo>
                      <a:cubicBezTo>
                        <a:pt x="21" y="313"/>
                        <a:pt x="64" y="355"/>
                        <a:pt x="132" y="382"/>
                      </a:cubicBezTo>
                      <a:cubicBezTo>
                        <a:pt x="153" y="382"/>
                        <a:pt x="196" y="355"/>
                        <a:pt x="222" y="334"/>
                      </a:cubicBezTo>
                      <a:cubicBezTo>
                        <a:pt x="307" y="250"/>
                        <a:pt x="376" y="139"/>
                        <a:pt x="439" y="49"/>
                      </a:cubicBezTo>
                      <a:cubicBezTo>
                        <a:pt x="456" y="32"/>
                        <a:pt x="432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6" name="Google Shape;2071;p55">
                  <a:extLst>
                    <a:ext uri="{FF2B5EF4-FFF2-40B4-BE49-F238E27FC236}">
                      <a16:creationId xmlns:a16="http://schemas.microsoft.com/office/drawing/2014/main" id="{034F0924-BDE5-43DF-8656-AB31CA1C82F2}"/>
                    </a:ext>
                  </a:extLst>
                </p:cNvPr>
                <p:cNvSpPr/>
                <p:nvPr/>
              </p:nvSpPr>
              <p:spPr>
                <a:xfrm>
                  <a:off x="154931" y="2215654"/>
                  <a:ext cx="558679" cy="757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" h="5681" extrusionOk="0">
                      <a:moveTo>
                        <a:pt x="99" y="0"/>
                      </a:moveTo>
                      <a:cubicBezTo>
                        <a:pt x="36" y="0"/>
                        <a:pt x="1" y="18"/>
                        <a:pt x="1" y="18"/>
                      </a:cubicBezTo>
                      <a:cubicBezTo>
                        <a:pt x="196" y="352"/>
                        <a:pt x="968" y="5681"/>
                        <a:pt x="968" y="5681"/>
                      </a:cubicBezTo>
                      <a:lnTo>
                        <a:pt x="1037" y="5459"/>
                      </a:lnTo>
                      <a:lnTo>
                        <a:pt x="1455" y="5395"/>
                      </a:lnTo>
                      <a:cubicBezTo>
                        <a:pt x="1608" y="5353"/>
                        <a:pt x="1740" y="5284"/>
                        <a:pt x="1830" y="5173"/>
                      </a:cubicBezTo>
                      <a:lnTo>
                        <a:pt x="4188" y="2487"/>
                      </a:lnTo>
                      <a:lnTo>
                        <a:pt x="3104" y="1340"/>
                      </a:lnTo>
                      <a:lnTo>
                        <a:pt x="1761" y="2710"/>
                      </a:lnTo>
                      <a:cubicBezTo>
                        <a:pt x="1761" y="2710"/>
                        <a:pt x="1677" y="2334"/>
                        <a:pt x="1058" y="1055"/>
                      </a:cubicBezTo>
                      <a:cubicBezTo>
                        <a:pt x="625" y="128"/>
                        <a:pt x="265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7" name="Google Shape;2072;p55">
                  <a:extLst>
                    <a:ext uri="{FF2B5EF4-FFF2-40B4-BE49-F238E27FC236}">
                      <a16:creationId xmlns:a16="http://schemas.microsoft.com/office/drawing/2014/main" id="{616D0FE0-0F19-4B60-B996-A9EB5D2D4E3A}"/>
                    </a:ext>
                  </a:extLst>
                </p:cNvPr>
                <p:cNvSpPr/>
                <p:nvPr/>
              </p:nvSpPr>
              <p:spPr>
                <a:xfrm>
                  <a:off x="-356405" y="2139079"/>
                  <a:ext cx="660997" cy="952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" h="7138" extrusionOk="0">
                      <a:moveTo>
                        <a:pt x="2290" y="0"/>
                      </a:moveTo>
                      <a:lnTo>
                        <a:pt x="1782" y="265"/>
                      </a:lnTo>
                      <a:cubicBezTo>
                        <a:pt x="1782" y="265"/>
                        <a:pt x="355" y="704"/>
                        <a:pt x="175" y="2115"/>
                      </a:cubicBezTo>
                      <a:cubicBezTo>
                        <a:pt x="1" y="3521"/>
                        <a:pt x="815" y="7138"/>
                        <a:pt x="815" y="7138"/>
                      </a:cubicBezTo>
                      <a:cubicBezTo>
                        <a:pt x="815" y="7138"/>
                        <a:pt x="1698" y="6762"/>
                        <a:pt x="2047" y="6651"/>
                      </a:cubicBezTo>
                      <a:cubicBezTo>
                        <a:pt x="2575" y="6519"/>
                        <a:pt x="2998" y="6498"/>
                        <a:pt x="3368" y="6498"/>
                      </a:cubicBezTo>
                      <a:lnTo>
                        <a:pt x="4955" y="6191"/>
                      </a:lnTo>
                      <a:lnTo>
                        <a:pt x="4384" y="1697"/>
                      </a:lnTo>
                      <a:cubicBezTo>
                        <a:pt x="4294" y="1343"/>
                        <a:pt x="4251" y="836"/>
                        <a:pt x="3945" y="614"/>
                      </a:cubicBezTo>
                      <a:lnTo>
                        <a:pt x="3368" y="286"/>
                      </a:lnTo>
                      <a:lnTo>
                        <a:pt x="2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8" name="Google Shape;2073;p55">
                  <a:extLst>
                    <a:ext uri="{FF2B5EF4-FFF2-40B4-BE49-F238E27FC236}">
                      <a16:creationId xmlns:a16="http://schemas.microsoft.com/office/drawing/2014/main" id="{8DBFFD39-C6AE-4692-9AC3-102A24A6D156}"/>
                    </a:ext>
                  </a:extLst>
                </p:cNvPr>
                <p:cNvSpPr/>
                <p:nvPr/>
              </p:nvSpPr>
              <p:spPr>
                <a:xfrm>
                  <a:off x="355037" y="2345591"/>
                  <a:ext cx="300817" cy="37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2841" extrusionOk="0">
                      <a:moveTo>
                        <a:pt x="2076" y="0"/>
                      </a:moveTo>
                      <a:cubicBezTo>
                        <a:pt x="2053" y="0"/>
                        <a:pt x="2027" y="6"/>
                        <a:pt x="2001" y="17"/>
                      </a:cubicBezTo>
                      <a:lnTo>
                        <a:pt x="790" y="520"/>
                      </a:lnTo>
                      <a:cubicBezTo>
                        <a:pt x="705" y="567"/>
                        <a:pt x="637" y="631"/>
                        <a:pt x="615" y="742"/>
                      </a:cubicBezTo>
                      <a:lnTo>
                        <a:pt x="18" y="2766"/>
                      </a:lnTo>
                      <a:cubicBezTo>
                        <a:pt x="1" y="2805"/>
                        <a:pt x="86" y="2841"/>
                        <a:pt x="144" y="2841"/>
                      </a:cubicBezTo>
                      <a:cubicBezTo>
                        <a:pt x="157" y="2841"/>
                        <a:pt x="168" y="2839"/>
                        <a:pt x="177" y="2835"/>
                      </a:cubicBezTo>
                      <a:lnTo>
                        <a:pt x="1451" y="2174"/>
                      </a:lnTo>
                      <a:cubicBezTo>
                        <a:pt x="1562" y="2132"/>
                        <a:pt x="1631" y="2042"/>
                        <a:pt x="1673" y="1931"/>
                      </a:cubicBezTo>
                      <a:lnTo>
                        <a:pt x="2202" y="255"/>
                      </a:lnTo>
                      <a:cubicBezTo>
                        <a:pt x="2254" y="128"/>
                        <a:pt x="2190" y="0"/>
                        <a:pt x="20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9" name="Google Shape;2074;p55">
                  <a:extLst>
                    <a:ext uri="{FF2B5EF4-FFF2-40B4-BE49-F238E27FC236}">
                      <a16:creationId xmlns:a16="http://schemas.microsoft.com/office/drawing/2014/main" id="{C0F69409-3141-4C55-90D5-D27B2253CF2D}"/>
                    </a:ext>
                  </a:extLst>
                </p:cNvPr>
                <p:cNvSpPr/>
                <p:nvPr/>
              </p:nvSpPr>
              <p:spPr>
                <a:xfrm>
                  <a:off x="372246" y="2352127"/>
                  <a:ext cx="284142" cy="374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2809" extrusionOk="0">
                      <a:moveTo>
                        <a:pt x="2003" y="1"/>
                      </a:moveTo>
                      <a:cubicBezTo>
                        <a:pt x="1990" y="1"/>
                        <a:pt x="1976" y="4"/>
                        <a:pt x="1962" y="11"/>
                      </a:cubicBezTo>
                      <a:lnTo>
                        <a:pt x="772" y="518"/>
                      </a:lnTo>
                      <a:cubicBezTo>
                        <a:pt x="709" y="560"/>
                        <a:pt x="640" y="603"/>
                        <a:pt x="619" y="693"/>
                      </a:cubicBezTo>
                      <a:lnTo>
                        <a:pt x="0" y="2807"/>
                      </a:lnTo>
                      <a:cubicBezTo>
                        <a:pt x="0" y="2808"/>
                        <a:pt x="1" y="2808"/>
                        <a:pt x="1" y="2808"/>
                      </a:cubicBezTo>
                      <a:cubicBezTo>
                        <a:pt x="41" y="2808"/>
                        <a:pt x="981" y="2343"/>
                        <a:pt x="1369" y="2147"/>
                      </a:cubicBezTo>
                      <a:cubicBezTo>
                        <a:pt x="1475" y="2083"/>
                        <a:pt x="1502" y="2035"/>
                        <a:pt x="1544" y="1903"/>
                      </a:cubicBezTo>
                      <a:lnTo>
                        <a:pt x="2094" y="164"/>
                      </a:lnTo>
                      <a:cubicBezTo>
                        <a:pt x="2129" y="88"/>
                        <a:pt x="2075" y="1"/>
                        <a:pt x="2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0" name="Google Shape;2075;p55">
                  <a:extLst>
                    <a:ext uri="{FF2B5EF4-FFF2-40B4-BE49-F238E27FC236}">
                      <a16:creationId xmlns:a16="http://schemas.microsoft.com/office/drawing/2014/main" id="{25718EE3-DA23-48AA-B352-D2C995443476}"/>
                    </a:ext>
                  </a:extLst>
                </p:cNvPr>
                <p:cNvSpPr/>
                <p:nvPr/>
              </p:nvSpPr>
              <p:spPr>
                <a:xfrm>
                  <a:off x="425073" y="2453649"/>
                  <a:ext cx="20544" cy="4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29" extrusionOk="0">
                      <a:moveTo>
                        <a:pt x="112" y="0"/>
                      </a:moveTo>
                      <a:cubicBezTo>
                        <a:pt x="112" y="0"/>
                        <a:pt x="91" y="21"/>
                        <a:pt x="90" y="42"/>
                      </a:cubicBezTo>
                      <a:lnTo>
                        <a:pt x="90" y="42"/>
                      </a:lnTo>
                      <a:cubicBezTo>
                        <a:pt x="91" y="21"/>
                        <a:pt x="112" y="21"/>
                        <a:pt x="112" y="21"/>
                      </a:cubicBezTo>
                      <a:lnTo>
                        <a:pt x="133" y="21"/>
                      </a:lnTo>
                      <a:cubicBezTo>
                        <a:pt x="133" y="0"/>
                        <a:pt x="133" y="0"/>
                        <a:pt x="112" y="0"/>
                      </a:cubicBezTo>
                      <a:close/>
                      <a:moveTo>
                        <a:pt x="133" y="21"/>
                      </a:moveTo>
                      <a:lnTo>
                        <a:pt x="154" y="43"/>
                      </a:lnTo>
                      <a:lnTo>
                        <a:pt x="154" y="21"/>
                      </a:lnTo>
                      <a:close/>
                      <a:moveTo>
                        <a:pt x="154" y="43"/>
                      </a:moveTo>
                      <a:lnTo>
                        <a:pt x="154" y="43"/>
                      </a:lnTo>
                      <a:lnTo>
                        <a:pt x="154" y="43"/>
                      </a:lnTo>
                      <a:close/>
                      <a:moveTo>
                        <a:pt x="90" y="43"/>
                      </a:moveTo>
                      <a:lnTo>
                        <a:pt x="1" y="286"/>
                      </a:lnTo>
                      <a:lnTo>
                        <a:pt x="1" y="307"/>
                      </a:lnTo>
                      <a:cubicBezTo>
                        <a:pt x="1" y="307"/>
                        <a:pt x="1" y="328"/>
                        <a:pt x="22" y="328"/>
                      </a:cubicBezTo>
                      <a:lnTo>
                        <a:pt x="22" y="307"/>
                      </a:lnTo>
                      <a:lnTo>
                        <a:pt x="22" y="286"/>
                      </a:lnTo>
                      <a:lnTo>
                        <a:pt x="90" y="43"/>
                      </a:lnTo>
                      <a:close/>
                      <a:moveTo>
                        <a:pt x="154" y="43"/>
                      </a:moveTo>
                      <a:lnTo>
                        <a:pt x="69" y="307"/>
                      </a:lnTo>
                      <a:cubicBezTo>
                        <a:pt x="69" y="328"/>
                        <a:pt x="48" y="328"/>
                        <a:pt x="48" y="328"/>
                      </a:cubicBezTo>
                      <a:cubicBezTo>
                        <a:pt x="69" y="328"/>
                        <a:pt x="69" y="328"/>
                        <a:pt x="90" y="307"/>
                      </a:cubicBezTo>
                      <a:lnTo>
                        <a:pt x="154" y="64"/>
                      </a:lnTo>
                      <a:lnTo>
                        <a:pt x="154" y="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1" name="Google Shape;2076;p55">
                  <a:extLst>
                    <a:ext uri="{FF2B5EF4-FFF2-40B4-BE49-F238E27FC236}">
                      <a16:creationId xmlns:a16="http://schemas.microsoft.com/office/drawing/2014/main" id="{53C997A5-219A-4465-B519-7FD7F50068C1}"/>
                    </a:ext>
                  </a:extLst>
                </p:cNvPr>
                <p:cNvSpPr/>
                <p:nvPr/>
              </p:nvSpPr>
              <p:spPr>
                <a:xfrm>
                  <a:off x="410266" y="2503009"/>
                  <a:ext cx="21344" cy="44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334" extrusionOk="0">
                      <a:moveTo>
                        <a:pt x="112" y="0"/>
                      </a:moveTo>
                      <a:lnTo>
                        <a:pt x="90" y="27"/>
                      </a:lnTo>
                      <a:lnTo>
                        <a:pt x="133" y="27"/>
                      </a:lnTo>
                      <a:lnTo>
                        <a:pt x="159" y="48"/>
                      </a:lnTo>
                      <a:lnTo>
                        <a:pt x="159" y="27"/>
                      </a:lnTo>
                      <a:lnTo>
                        <a:pt x="133" y="0"/>
                      </a:lnTo>
                      <a:close/>
                      <a:moveTo>
                        <a:pt x="90" y="27"/>
                      </a:moveTo>
                      <a:lnTo>
                        <a:pt x="1" y="291"/>
                      </a:lnTo>
                      <a:cubicBezTo>
                        <a:pt x="1" y="312"/>
                        <a:pt x="27" y="312"/>
                        <a:pt x="27" y="333"/>
                      </a:cubicBezTo>
                      <a:lnTo>
                        <a:pt x="48" y="333"/>
                      </a:lnTo>
                      <a:lnTo>
                        <a:pt x="27" y="312"/>
                      </a:lnTo>
                      <a:lnTo>
                        <a:pt x="27" y="291"/>
                      </a:lnTo>
                      <a:lnTo>
                        <a:pt x="90" y="27"/>
                      </a:lnTo>
                      <a:close/>
                      <a:moveTo>
                        <a:pt x="159" y="48"/>
                      </a:moveTo>
                      <a:lnTo>
                        <a:pt x="69" y="312"/>
                      </a:lnTo>
                      <a:cubicBezTo>
                        <a:pt x="69" y="312"/>
                        <a:pt x="69" y="333"/>
                        <a:pt x="48" y="333"/>
                      </a:cubicBezTo>
                      <a:cubicBezTo>
                        <a:pt x="69" y="333"/>
                        <a:pt x="69" y="333"/>
                        <a:pt x="90" y="312"/>
                      </a:cubicBezTo>
                      <a:lnTo>
                        <a:pt x="159" y="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2" name="Google Shape;2077;p55">
                  <a:extLst>
                    <a:ext uri="{FF2B5EF4-FFF2-40B4-BE49-F238E27FC236}">
                      <a16:creationId xmlns:a16="http://schemas.microsoft.com/office/drawing/2014/main" id="{AC9B7C24-4097-4793-85D1-AA5690C7BFFD}"/>
                    </a:ext>
                  </a:extLst>
                </p:cNvPr>
                <p:cNvSpPr/>
                <p:nvPr/>
              </p:nvSpPr>
              <p:spPr>
                <a:xfrm>
                  <a:off x="96367" y="2491669"/>
                  <a:ext cx="487577" cy="452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" h="3390" extrusionOk="0">
                      <a:moveTo>
                        <a:pt x="3230" y="0"/>
                      </a:moveTo>
                      <a:cubicBezTo>
                        <a:pt x="3130" y="0"/>
                        <a:pt x="2795" y="421"/>
                        <a:pt x="2687" y="530"/>
                      </a:cubicBezTo>
                      <a:cubicBezTo>
                        <a:pt x="2588" y="605"/>
                        <a:pt x="2247" y="893"/>
                        <a:pt x="2187" y="893"/>
                      </a:cubicBezTo>
                      <a:cubicBezTo>
                        <a:pt x="2180" y="893"/>
                        <a:pt x="2177" y="888"/>
                        <a:pt x="2179" y="878"/>
                      </a:cubicBezTo>
                      <a:lnTo>
                        <a:pt x="2401" y="265"/>
                      </a:lnTo>
                      <a:lnTo>
                        <a:pt x="2401" y="265"/>
                      </a:lnTo>
                      <a:cubicBezTo>
                        <a:pt x="2401" y="265"/>
                        <a:pt x="1936" y="704"/>
                        <a:pt x="1872" y="947"/>
                      </a:cubicBezTo>
                      <a:cubicBezTo>
                        <a:pt x="1825" y="1079"/>
                        <a:pt x="1804" y="1233"/>
                        <a:pt x="1804" y="1233"/>
                      </a:cubicBezTo>
                      <a:lnTo>
                        <a:pt x="1" y="2576"/>
                      </a:lnTo>
                      <a:lnTo>
                        <a:pt x="1011" y="3390"/>
                      </a:lnTo>
                      <a:cubicBezTo>
                        <a:pt x="2221" y="2179"/>
                        <a:pt x="3147" y="1233"/>
                        <a:pt x="3279" y="1101"/>
                      </a:cubicBezTo>
                      <a:cubicBezTo>
                        <a:pt x="3369" y="1011"/>
                        <a:pt x="3591" y="773"/>
                        <a:pt x="3570" y="725"/>
                      </a:cubicBezTo>
                      <a:cubicBezTo>
                        <a:pt x="3566" y="718"/>
                        <a:pt x="3559" y="715"/>
                        <a:pt x="3551" y="715"/>
                      </a:cubicBezTo>
                      <a:cubicBezTo>
                        <a:pt x="3456" y="715"/>
                        <a:pt x="3100" y="1101"/>
                        <a:pt x="3084" y="1101"/>
                      </a:cubicBezTo>
                      <a:cubicBezTo>
                        <a:pt x="3083" y="1101"/>
                        <a:pt x="3083" y="1101"/>
                        <a:pt x="3083" y="1101"/>
                      </a:cubicBezTo>
                      <a:cubicBezTo>
                        <a:pt x="3104" y="1058"/>
                        <a:pt x="3654" y="551"/>
                        <a:pt x="3633" y="482"/>
                      </a:cubicBezTo>
                      <a:cubicBezTo>
                        <a:pt x="3629" y="469"/>
                        <a:pt x="3619" y="463"/>
                        <a:pt x="3604" y="463"/>
                      </a:cubicBezTo>
                      <a:cubicBezTo>
                        <a:pt x="3473" y="463"/>
                        <a:pt x="2970" y="947"/>
                        <a:pt x="2951" y="947"/>
                      </a:cubicBezTo>
                      <a:cubicBezTo>
                        <a:pt x="2937" y="959"/>
                        <a:pt x="2931" y="965"/>
                        <a:pt x="2931" y="965"/>
                      </a:cubicBezTo>
                      <a:cubicBezTo>
                        <a:pt x="2931" y="965"/>
                        <a:pt x="3567" y="410"/>
                        <a:pt x="3543" y="329"/>
                      </a:cubicBezTo>
                      <a:cubicBezTo>
                        <a:pt x="3543" y="318"/>
                        <a:pt x="3537" y="313"/>
                        <a:pt x="3526" y="313"/>
                      </a:cubicBezTo>
                      <a:cubicBezTo>
                        <a:pt x="3453" y="313"/>
                        <a:pt x="3170" y="530"/>
                        <a:pt x="3147" y="530"/>
                      </a:cubicBezTo>
                      <a:cubicBezTo>
                        <a:pt x="3147" y="530"/>
                        <a:pt x="2863" y="774"/>
                        <a:pt x="2822" y="774"/>
                      </a:cubicBezTo>
                      <a:cubicBezTo>
                        <a:pt x="2821" y="774"/>
                        <a:pt x="2820" y="774"/>
                        <a:pt x="2819" y="773"/>
                      </a:cubicBezTo>
                      <a:cubicBezTo>
                        <a:pt x="2798" y="746"/>
                        <a:pt x="3326" y="1"/>
                        <a:pt x="3236" y="1"/>
                      </a:cubicBezTo>
                      <a:cubicBezTo>
                        <a:pt x="3234" y="0"/>
                        <a:pt x="3232" y="0"/>
                        <a:pt x="3230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3" name="Google Shape;2078;p55">
                  <a:extLst>
                    <a:ext uri="{FF2B5EF4-FFF2-40B4-BE49-F238E27FC236}">
                      <a16:creationId xmlns:a16="http://schemas.microsoft.com/office/drawing/2014/main" id="{0F060E6D-1E14-4385-9C6D-7CF52E31EC9E}"/>
                    </a:ext>
                  </a:extLst>
                </p:cNvPr>
                <p:cNvSpPr/>
                <p:nvPr/>
              </p:nvSpPr>
              <p:spPr>
                <a:xfrm>
                  <a:off x="-347867" y="2219923"/>
                  <a:ext cx="708888" cy="818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4" h="6137" extrusionOk="0">
                      <a:moveTo>
                        <a:pt x="1233" y="1"/>
                      </a:moveTo>
                      <a:cubicBezTo>
                        <a:pt x="1114" y="1"/>
                        <a:pt x="983" y="41"/>
                        <a:pt x="841" y="140"/>
                      </a:cubicBezTo>
                      <a:cubicBezTo>
                        <a:pt x="0" y="695"/>
                        <a:pt x="27" y="2942"/>
                        <a:pt x="1787" y="5628"/>
                      </a:cubicBezTo>
                      <a:cubicBezTo>
                        <a:pt x="2011" y="5963"/>
                        <a:pt x="2376" y="6137"/>
                        <a:pt x="2811" y="6137"/>
                      </a:cubicBezTo>
                      <a:cubicBezTo>
                        <a:pt x="3144" y="6137"/>
                        <a:pt x="3519" y="6034"/>
                        <a:pt x="3902" y="5823"/>
                      </a:cubicBezTo>
                      <a:lnTo>
                        <a:pt x="5313" y="4835"/>
                      </a:lnTo>
                      <a:lnTo>
                        <a:pt x="4473" y="3603"/>
                      </a:lnTo>
                      <a:lnTo>
                        <a:pt x="3638" y="4195"/>
                      </a:lnTo>
                      <a:lnTo>
                        <a:pt x="2073" y="848"/>
                      </a:lnTo>
                      <a:cubicBezTo>
                        <a:pt x="2073" y="848"/>
                        <a:pt x="1777" y="1"/>
                        <a:pt x="12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4" name="Google Shape;2079;p55">
                  <a:extLst>
                    <a:ext uri="{FF2B5EF4-FFF2-40B4-BE49-F238E27FC236}">
                      <a16:creationId xmlns:a16="http://schemas.microsoft.com/office/drawing/2014/main" id="{BEF56001-E9D3-4025-9FFC-A629FBB2E84D}"/>
                    </a:ext>
                  </a:extLst>
                </p:cNvPr>
                <p:cNvSpPr/>
                <p:nvPr/>
              </p:nvSpPr>
              <p:spPr>
                <a:xfrm>
                  <a:off x="-51044" y="2000872"/>
                  <a:ext cx="150342" cy="2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1782" extrusionOk="0">
                      <a:moveTo>
                        <a:pt x="181" y="0"/>
                      </a:moveTo>
                      <a:lnTo>
                        <a:pt x="1" y="1036"/>
                      </a:lnTo>
                      <a:lnTo>
                        <a:pt x="334" y="1433"/>
                      </a:lnTo>
                      <a:cubicBezTo>
                        <a:pt x="581" y="1700"/>
                        <a:pt x="741" y="1782"/>
                        <a:pt x="851" y="1782"/>
                      </a:cubicBezTo>
                      <a:cubicBezTo>
                        <a:pt x="1005" y="1782"/>
                        <a:pt x="1062" y="1623"/>
                        <a:pt x="1127" y="1586"/>
                      </a:cubicBezTo>
                      <a:lnTo>
                        <a:pt x="1058" y="418"/>
                      </a:lnTo>
                      <a:lnTo>
                        <a:pt x="508" y="196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5" name="Google Shape;2080;p55">
                  <a:extLst>
                    <a:ext uri="{FF2B5EF4-FFF2-40B4-BE49-F238E27FC236}">
                      <a16:creationId xmlns:a16="http://schemas.microsoft.com/office/drawing/2014/main" id="{175A08F4-7B4A-456E-921E-B0A7679477DD}"/>
                    </a:ext>
                  </a:extLst>
                </p:cNvPr>
                <p:cNvSpPr/>
                <p:nvPr/>
              </p:nvSpPr>
              <p:spPr>
                <a:xfrm>
                  <a:off x="-3552" y="2026886"/>
                  <a:ext cx="100050" cy="11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864" extrusionOk="0">
                      <a:moveTo>
                        <a:pt x="152" y="1"/>
                      </a:moveTo>
                      <a:lnTo>
                        <a:pt x="41" y="112"/>
                      </a:lnTo>
                      <a:cubicBezTo>
                        <a:pt x="0" y="437"/>
                        <a:pt x="438" y="863"/>
                        <a:pt x="581" y="863"/>
                      </a:cubicBezTo>
                      <a:cubicBezTo>
                        <a:pt x="585" y="863"/>
                        <a:pt x="588" y="863"/>
                        <a:pt x="591" y="862"/>
                      </a:cubicBezTo>
                      <a:cubicBezTo>
                        <a:pt x="750" y="841"/>
                        <a:pt x="702" y="313"/>
                        <a:pt x="702" y="313"/>
                      </a:cubicBezTo>
                      <a:lnTo>
                        <a:pt x="1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6" name="Google Shape;2081;p55">
                  <a:extLst>
                    <a:ext uri="{FF2B5EF4-FFF2-40B4-BE49-F238E27FC236}">
                      <a16:creationId xmlns:a16="http://schemas.microsoft.com/office/drawing/2014/main" id="{09CD75C5-B15C-4F15-B70C-080116B46BB4}"/>
                    </a:ext>
                  </a:extLst>
                </p:cNvPr>
                <p:cNvSpPr/>
                <p:nvPr/>
              </p:nvSpPr>
              <p:spPr>
                <a:xfrm>
                  <a:off x="-68653" y="1703645"/>
                  <a:ext cx="291479" cy="3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2361" extrusionOk="0">
                      <a:moveTo>
                        <a:pt x="1781" y="1"/>
                      </a:moveTo>
                      <a:cubicBezTo>
                        <a:pt x="1254" y="1"/>
                        <a:pt x="71" y="614"/>
                        <a:pt x="1" y="996"/>
                      </a:cubicBezTo>
                      <a:cubicBezTo>
                        <a:pt x="1" y="996"/>
                        <a:pt x="48" y="1943"/>
                        <a:pt x="202" y="2027"/>
                      </a:cubicBezTo>
                      <a:lnTo>
                        <a:pt x="334" y="2360"/>
                      </a:lnTo>
                      <a:cubicBezTo>
                        <a:pt x="334" y="2360"/>
                        <a:pt x="267" y="2049"/>
                        <a:pt x="320" y="2049"/>
                      </a:cubicBezTo>
                      <a:cubicBezTo>
                        <a:pt x="328" y="2049"/>
                        <a:pt x="340" y="2057"/>
                        <a:pt x="355" y="2075"/>
                      </a:cubicBezTo>
                      <a:lnTo>
                        <a:pt x="598" y="1150"/>
                      </a:lnTo>
                      <a:cubicBezTo>
                        <a:pt x="598" y="1150"/>
                        <a:pt x="751" y="1324"/>
                        <a:pt x="905" y="1414"/>
                      </a:cubicBezTo>
                      <a:cubicBezTo>
                        <a:pt x="975" y="1465"/>
                        <a:pt x="1088" y="1482"/>
                        <a:pt x="1198" y="1482"/>
                      </a:cubicBezTo>
                      <a:cubicBezTo>
                        <a:pt x="1327" y="1482"/>
                        <a:pt x="1454" y="1458"/>
                        <a:pt x="1502" y="1435"/>
                      </a:cubicBezTo>
                      <a:cubicBezTo>
                        <a:pt x="1608" y="1393"/>
                        <a:pt x="1566" y="949"/>
                        <a:pt x="1566" y="949"/>
                      </a:cubicBezTo>
                      <a:cubicBezTo>
                        <a:pt x="1566" y="949"/>
                        <a:pt x="2052" y="663"/>
                        <a:pt x="1983" y="552"/>
                      </a:cubicBezTo>
                      <a:cubicBezTo>
                        <a:pt x="1951" y="452"/>
                        <a:pt x="1892" y="440"/>
                        <a:pt x="1865" y="440"/>
                      </a:cubicBezTo>
                      <a:cubicBezTo>
                        <a:pt x="1856" y="440"/>
                        <a:pt x="1851" y="441"/>
                        <a:pt x="1851" y="441"/>
                      </a:cubicBezTo>
                      <a:cubicBezTo>
                        <a:pt x="1851" y="441"/>
                        <a:pt x="2184" y="245"/>
                        <a:pt x="2031" y="156"/>
                      </a:cubicBezTo>
                      <a:cubicBezTo>
                        <a:pt x="2021" y="47"/>
                        <a:pt x="1925" y="1"/>
                        <a:pt x="17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7" name="Google Shape;2082;p55">
                  <a:extLst>
                    <a:ext uri="{FF2B5EF4-FFF2-40B4-BE49-F238E27FC236}">
                      <a16:creationId xmlns:a16="http://schemas.microsoft.com/office/drawing/2014/main" id="{609C8EE5-DEE6-44C7-8103-5AD3DC6B3D0F}"/>
                    </a:ext>
                  </a:extLst>
                </p:cNvPr>
                <p:cNvSpPr/>
                <p:nvPr/>
              </p:nvSpPr>
              <p:spPr>
                <a:xfrm>
                  <a:off x="-71455" y="1830113"/>
                  <a:ext cx="235051" cy="26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2" h="2005" extrusionOk="0">
                      <a:moveTo>
                        <a:pt x="1566" y="1"/>
                      </a:moveTo>
                      <a:cubicBezTo>
                        <a:pt x="1497" y="69"/>
                        <a:pt x="1232" y="48"/>
                        <a:pt x="968" y="91"/>
                      </a:cubicBezTo>
                      <a:cubicBezTo>
                        <a:pt x="926" y="91"/>
                        <a:pt x="598" y="91"/>
                        <a:pt x="572" y="154"/>
                      </a:cubicBezTo>
                      <a:cubicBezTo>
                        <a:pt x="529" y="334"/>
                        <a:pt x="376" y="862"/>
                        <a:pt x="334" y="1016"/>
                      </a:cubicBezTo>
                      <a:cubicBezTo>
                        <a:pt x="307" y="1037"/>
                        <a:pt x="286" y="1037"/>
                        <a:pt x="265" y="1037"/>
                      </a:cubicBezTo>
                      <a:cubicBezTo>
                        <a:pt x="234" y="1006"/>
                        <a:pt x="188" y="975"/>
                        <a:pt x="145" y="975"/>
                      </a:cubicBezTo>
                      <a:cubicBezTo>
                        <a:pt x="99" y="975"/>
                        <a:pt x="57" y="1012"/>
                        <a:pt x="43" y="1127"/>
                      </a:cubicBezTo>
                      <a:cubicBezTo>
                        <a:pt x="1" y="1455"/>
                        <a:pt x="334" y="1391"/>
                        <a:pt x="376" y="1433"/>
                      </a:cubicBezTo>
                      <a:cubicBezTo>
                        <a:pt x="418" y="1523"/>
                        <a:pt x="619" y="1809"/>
                        <a:pt x="883" y="1920"/>
                      </a:cubicBezTo>
                      <a:cubicBezTo>
                        <a:pt x="987" y="1957"/>
                        <a:pt x="1146" y="2004"/>
                        <a:pt x="1299" y="2004"/>
                      </a:cubicBezTo>
                      <a:cubicBezTo>
                        <a:pt x="1405" y="2004"/>
                        <a:pt x="1507" y="1982"/>
                        <a:pt x="1587" y="1920"/>
                      </a:cubicBezTo>
                      <a:cubicBezTo>
                        <a:pt x="1719" y="1809"/>
                        <a:pt x="1761" y="1391"/>
                        <a:pt x="15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8" name="Google Shape;2083;p55">
                  <a:extLst>
                    <a:ext uri="{FF2B5EF4-FFF2-40B4-BE49-F238E27FC236}">
                      <a16:creationId xmlns:a16="http://schemas.microsoft.com/office/drawing/2014/main" id="{0BD35B9A-9C46-4C3E-8D52-591080C1F9A1}"/>
                    </a:ext>
                  </a:extLst>
                </p:cNvPr>
                <p:cNvSpPr/>
                <p:nvPr/>
              </p:nvSpPr>
              <p:spPr>
                <a:xfrm>
                  <a:off x="-53845" y="1971256"/>
                  <a:ext cx="29748" cy="2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180" extrusionOk="0">
                      <a:moveTo>
                        <a:pt x="1" y="0"/>
                      </a:moveTo>
                      <a:lnTo>
                        <a:pt x="1" y="48"/>
                      </a:lnTo>
                      <a:cubicBezTo>
                        <a:pt x="13" y="40"/>
                        <a:pt x="27" y="37"/>
                        <a:pt x="40" y="37"/>
                      </a:cubicBezTo>
                      <a:cubicBezTo>
                        <a:pt x="71" y="37"/>
                        <a:pt x="103" y="54"/>
                        <a:pt x="133" y="69"/>
                      </a:cubicBezTo>
                      <a:cubicBezTo>
                        <a:pt x="154" y="111"/>
                        <a:pt x="175" y="153"/>
                        <a:pt x="175" y="180"/>
                      </a:cubicBezTo>
                      <a:lnTo>
                        <a:pt x="223" y="180"/>
                      </a:lnTo>
                      <a:cubicBezTo>
                        <a:pt x="223" y="132"/>
                        <a:pt x="202" y="90"/>
                        <a:pt x="154" y="48"/>
                      </a:cubicBezTo>
                      <a:cubicBezTo>
                        <a:pt x="112" y="21"/>
                        <a:pt x="43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9" name="Google Shape;2084;p55">
                  <a:extLst>
                    <a:ext uri="{FF2B5EF4-FFF2-40B4-BE49-F238E27FC236}">
                      <a16:creationId xmlns:a16="http://schemas.microsoft.com/office/drawing/2014/main" id="{1492A1E5-8B5F-41E2-B9CA-087C9853CE24}"/>
                    </a:ext>
                  </a:extLst>
                </p:cNvPr>
                <p:cNvSpPr/>
                <p:nvPr/>
              </p:nvSpPr>
              <p:spPr>
                <a:xfrm>
                  <a:off x="51944" y="2026886"/>
                  <a:ext cx="91112" cy="3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" h="24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3" y="133"/>
                        <a:pt x="175" y="244"/>
                        <a:pt x="307" y="244"/>
                      </a:cubicBezTo>
                      <a:cubicBezTo>
                        <a:pt x="328" y="247"/>
                        <a:pt x="348" y="248"/>
                        <a:pt x="367" y="248"/>
                      </a:cubicBezTo>
                      <a:cubicBezTo>
                        <a:pt x="499" y="248"/>
                        <a:pt x="609" y="187"/>
                        <a:pt x="683" y="9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0" name="Google Shape;2085;p55">
                  <a:extLst>
                    <a:ext uri="{FF2B5EF4-FFF2-40B4-BE49-F238E27FC236}">
                      <a16:creationId xmlns:a16="http://schemas.microsoft.com/office/drawing/2014/main" id="{D9A4EDA6-4305-4B53-903A-D624C86D735B}"/>
                    </a:ext>
                  </a:extLst>
                </p:cNvPr>
                <p:cNvSpPr/>
                <p:nvPr/>
              </p:nvSpPr>
              <p:spPr>
                <a:xfrm>
                  <a:off x="-48109" y="2376807"/>
                  <a:ext cx="182758" cy="397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2977" extrusionOk="0">
                      <a:moveTo>
                        <a:pt x="0" y="0"/>
                      </a:moveTo>
                      <a:cubicBezTo>
                        <a:pt x="90" y="508"/>
                        <a:pt x="1168" y="2358"/>
                        <a:pt x="1322" y="2977"/>
                      </a:cubicBezTo>
                      <a:lnTo>
                        <a:pt x="1369" y="2977"/>
                      </a:lnTo>
                      <a:cubicBezTo>
                        <a:pt x="1258" y="2316"/>
                        <a:pt x="132" y="508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1" name="Google Shape;2086;p55">
                  <a:extLst>
                    <a:ext uri="{FF2B5EF4-FFF2-40B4-BE49-F238E27FC236}">
                      <a16:creationId xmlns:a16="http://schemas.microsoft.com/office/drawing/2014/main" id="{A28CC1E2-5F13-4BA9-8CE0-6710AD6668BD}"/>
                    </a:ext>
                  </a:extLst>
                </p:cNvPr>
                <p:cNvSpPr/>
                <p:nvPr/>
              </p:nvSpPr>
              <p:spPr>
                <a:xfrm>
                  <a:off x="-306245" y="2585453"/>
                  <a:ext cx="208771" cy="38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" h="2888" extrusionOk="0">
                      <a:moveTo>
                        <a:pt x="42" y="1"/>
                      </a:moveTo>
                      <a:lnTo>
                        <a:pt x="0" y="22"/>
                      </a:lnTo>
                      <a:cubicBezTo>
                        <a:pt x="349" y="398"/>
                        <a:pt x="1079" y="2401"/>
                        <a:pt x="1539" y="2888"/>
                      </a:cubicBezTo>
                      <a:lnTo>
                        <a:pt x="1565" y="2867"/>
                      </a:lnTo>
                      <a:cubicBezTo>
                        <a:pt x="1168" y="2380"/>
                        <a:pt x="375" y="376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2" name="Google Shape;2087;p55">
                  <a:extLst>
                    <a:ext uri="{FF2B5EF4-FFF2-40B4-BE49-F238E27FC236}">
                      <a16:creationId xmlns:a16="http://schemas.microsoft.com/office/drawing/2014/main" id="{8EFBC342-0B5C-47B2-8BD6-B33EB339F448}"/>
                    </a:ext>
                  </a:extLst>
                </p:cNvPr>
                <p:cNvSpPr/>
                <p:nvPr/>
              </p:nvSpPr>
              <p:spPr>
                <a:xfrm>
                  <a:off x="-24230" y="2376807"/>
                  <a:ext cx="23478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487" extrusionOk="0">
                      <a:moveTo>
                        <a:pt x="133" y="0"/>
                      </a:moveTo>
                      <a:cubicBezTo>
                        <a:pt x="64" y="153"/>
                        <a:pt x="22" y="312"/>
                        <a:pt x="1" y="465"/>
                      </a:cubicBezTo>
                      <a:lnTo>
                        <a:pt x="43" y="486"/>
                      </a:lnTo>
                      <a:cubicBezTo>
                        <a:pt x="64" y="312"/>
                        <a:pt x="112" y="153"/>
                        <a:pt x="175" y="21"/>
                      </a:cubicBez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934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Machine Learning</a:t>
            </a:r>
            <a:endParaRPr dirty="0"/>
          </a:p>
        </p:txBody>
      </p:sp>
      <p:sp>
        <p:nvSpPr>
          <p:cNvPr id="2538" name="Google Shape;2538;p66"/>
          <p:cNvSpPr/>
          <p:nvPr/>
        </p:nvSpPr>
        <p:spPr>
          <a:xfrm>
            <a:off x="4301650" y="2523050"/>
            <a:ext cx="540600" cy="540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9" name="Google Shape;2539;p66"/>
          <p:cNvSpPr txBox="1"/>
          <p:nvPr/>
        </p:nvSpPr>
        <p:spPr>
          <a:xfrm>
            <a:off x="968599" y="2054221"/>
            <a:ext cx="22512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0" name="Google Shape;2540;p66"/>
          <p:cNvSpPr txBox="1"/>
          <p:nvPr/>
        </p:nvSpPr>
        <p:spPr>
          <a:xfrm>
            <a:off x="5924268" y="2054221"/>
            <a:ext cx="22509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3" name="Google Shape;2543;p66"/>
          <p:cNvSpPr txBox="1"/>
          <p:nvPr/>
        </p:nvSpPr>
        <p:spPr>
          <a:xfrm>
            <a:off x="758858" y="1683650"/>
            <a:ext cx="2460791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4" name="Google Shape;2544;p66"/>
          <p:cNvSpPr txBox="1"/>
          <p:nvPr/>
        </p:nvSpPr>
        <p:spPr>
          <a:xfrm>
            <a:off x="5924048" y="1683650"/>
            <a:ext cx="3499351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Preprocessing</a:t>
            </a:r>
          </a:p>
        </p:txBody>
      </p:sp>
      <p:sp>
        <p:nvSpPr>
          <p:cNvPr id="2545" name="Google Shape;2545;p66"/>
          <p:cNvSpPr txBox="1"/>
          <p:nvPr/>
        </p:nvSpPr>
        <p:spPr>
          <a:xfrm>
            <a:off x="76200" y="2827175"/>
            <a:ext cx="2920999" cy="106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9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Random Forest Regressor (Training)</a:t>
            </a:r>
            <a:endParaRPr sz="19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6" name="Google Shape;2546;p66"/>
          <p:cNvSpPr txBox="1"/>
          <p:nvPr/>
        </p:nvSpPr>
        <p:spPr>
          <a:xfrm>
            <a:off x="5924049" y="3418554"/>
            <a:ext cx="2618818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&amp; Accuracy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47" name="Google Shape;2547;p66"/>
          <p:cNvCxnSpPr>
            <a:cxnSpLocks/>
            <a:stCxn id="2538" idx="0"/>
            <a:endCxn id="2544" idx="1"/>
          </p:cNvCxnSpPr>
          <p:nvPr/>
        </p:nvCxnSpPr>
        <p:spPr>
          <a:xfrm rot="5400000" flipH="1" flipV="1">
            <a:off x="4947699" y="1546701"/>
            <a:ext cx="600600" cy="1352098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8" name="Google Shape;2548;p66"/>
          <p:cNvCxnSpPr>
            <a:cxnSpLocks/>
            <a:stCxn id="2538" idx="0"/>
            <a:endCxn id="2543" idx="3"/>
          </p:cNvCxnSpPr>
          <p:nvPr/>
        </p:nvCxnSpPr>
        <p:spPr>
          <a:xfrm rot="16200000" flipV="1">
            <a:off x="3595500" y="1546599"/>
            <a:ext cx="600600" cy="1352301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9" name="Google Shape;2549;p66"/>
          <p:cNvCxnSpPr>
            <a:cxnSpLocks/>
            <a:stCxn id="2538" idx="4"/>
            <a:endCxn id="2546" idx="1"/>
          </p:cNvCxnSpPr>
          <p:nvPr/>
        </p:nvCxnSpPr>
        <p:spPr>
          <a:xfrm rot="16200000" flipH="1">
            <a:off x="4951147" y="2684452"/>
            <a:ext cx="593704" cy="1352099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0" name="Google Shape;2550;p66"/>
          <p:cNvCxnSpPr>
            <a:cxnSpLocks/>
            <a:stCxn id="2538" idx="4"/>
            <a:endCxn id="2545" idx="3"/>
          </p:cNvCxnSpPr>
          <p:nvPr/>
        </p:nvCxnSpPr>
        <p:spPr>
          <a:xfrm rot="5400000">
            <a:off x="3635568" y="2425282"/>
            <a:ext cx="298015" cy="1574751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1" name="Google Shape;2551;p66"/>
          <p:cNvSpPr/>
          <p:nvPr/>
        </p:nvSpPr>
        <p:spPr>
          <a:xfrm>
            <a:off x="3936051" y="2196175"/>
            <a:ext cx="1272016" cy="1194352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52" name="Google Shape;2552;p66"/>
          <p:cNvSpPr txBox="1"/>
          <p:nvPr/>
        </p:nvSpPr>
        <p:spPr>
          <a:xfrm flipH="1">
            <a:off x="4108313" y="2464250"/>
            <a:ext cx="9276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[  ]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2538" name="Google Shape;2538;p66"/>
          <p:cNvSpPr/>
          <p:nvPr/>
        </p:nvSpPr>
        <p:spPr>
          <a:xfrm>
            <a:off x="4301650" y="2523050"/>
            <a:ext cx="540600" cy="540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9" name="Google Shape;2539;p66"/>
          <p:cNvSpPr txBox="1"/>
          <p:nvPr/>
        </p:nvSpPr>
        <p:spPr>
          <a:xfrm>
            <a:off x="968599" y="2054221"/>
            <a:ext cx="22512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0" name="Google Shape;2540;p66"/>
          <p:cNvSpPr txBox="1"/>
          <p:nvPr/>
        </p:nvSpPr>
        <p:spPr>
          <a:xfrm>
            <a:off x="5924268" y="2054221"/>
            <a:ext cx="22509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682D1-E25B-4346-B598-465900161124}"/>
              </a:ext>
            </a:extLst>
          </p:cNvPr>
          <p:cNvSpPr txBox="1"/>
          <p:nvPr/>
        </p:nvSpPr>
        <p:spPr>
          <a:xfrm>
            <a:off x="1384969" y="1922885"/>
            <a:ext cx="782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50 ~ 60 K</a:t>
            </a:r>
            <a:r>
              <a:rPr lang="ar-EG" sz="7200" b="1" dirty="0">
                <a:solidFill>
                  <a:schemeClr val="bg1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7200" b="1" dirty="0">
                <a:solidFill>
                  <a:schemeClr val="bg1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dirty="0">
                <a:solidFill>
                  <a:schemeClr val="bg1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3719653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2538" name="Google Shape;2538;p66"/>
          <p:cNvSpPr/>
          <p:nvPr/>
        </p:nvSpPr>
        <p:spPr>
          <a:xfrm>
            <a:off x="4301650" y="2523050"/>
            <a:ext cx="540600" cy="540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A11925-6005-4D50-90D6-5DDEE0765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3434" y="1208970"/>
            <a:ext cx="5562600" cy="5429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7517DB-3E58-4BFE-8575-4FC4A7B06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3434" y="1885346"/>
            <a:ext cx="6153150" cy="419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CB43E41-02C8-49AB-BC54-23337731E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434" y="2464670"/>
            <a:ext cx="3581400" cy="3905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0AB68F-3943-445B-A428-AF05F7AC99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567" y="3102868"/>
            <a:ext cx="6153151" cy="18018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00DD7AA-5FDD-4542-B671-D739FD4CF9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567" y="3576593"/>
            <a:ext cx="7663993" cy="41244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667392E-F20E-44A7-B96F-B9EF687A36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3434" y="4282583"/>
            <a:ext cx="6957374" cy="1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81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2374;p59">
            <a:extLst>
              <a:ext uri="{FF2B5EF4-FFF2-40B4-BE49-F238E27FC236}">
                <a16:creationId xmlns:a16="http://schemas.microsoft.com/office/drawing/2014/main" id="{09D060A7-6585-4B1C-B99B-1826BD3FD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281" y="1802534"/>
            <a:ext cx="3734840" cy="1316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800" dirty="0"/>
              <a:t>Actual </a:t>
            </a:r>
            <a:br>
              <a:rPr lang="en-US" sz="2800" dirty="0"/>
            </a:br>
            <a:r>
              <a:rPr lang="en-US" sz="2800" dirty="0"/>
              <a:t>vs</a:t>
            </a:r>
            <a:br>
              <a:rPr lang="en-US" sz="2800" dirty="0"/>
            </a:br>
            <a:r>
              <a:rPr lang="en-US" sz="2800" dirty="0"/>
              <a:t> Predicted Target</a:t>
            </a:r>
          </a:p>
        </p:txBody>
      </p:sp>
      <p:pic>
        <p:nvPicPr>
          <p:cNvPr id="4" name="Picture 3" descr="A graph showing a line of blue dots&#10;&#10;Description automatically generated with medium confidence">
            <a:extLst>
              <a:ext uri="{FF2B5EF4-FFF2-40B4-BE49-F238E27FC236}">
                <a16:creationId xmlns:a16="http://schemas.microsoft.com/office/drawing/2014/main" id="{96499064-12C1-78CC-06C3-D482C09C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121" y="600055"/>
            <a:ext cx="4905821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9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39"/>
          <p:cNvGrpSpPr/>
          <p:nvPr/>
        </p:nvGrpSpPr>
        <p:grpSpPr>
          <a:xfrm flipH="1">
            <a:off x="6134664" y="838496"/>
            <a:ext cx="2697874" cy="3765515"/>
            <a:chOff x="-5808398" y="445034"/>
            <a:chExt cx="2883268" cy="4024276"/>
          </a:xfrm>
        </p:grpSpPr>
        <p:sp>
          <p:nvSpPr>
            <p:cNvPr id="678" name="Google Shape;678;p39"/>
            <p:cNvSpPr/>
            <p:nvPr/>
          </p:nvSpPr>
          <p:spPr>
            <a:xfrm rot="2744938">
              <a:off x="-3819530" y="1542726"/>
              <a:ext cx="754654" cy="708578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 rot="6300017">
              <a:off x="-5588098" y="1340012"/>
              <a:ext cx="2259327" cy="2189777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680" name="Google Shape;680;p39"/>
            <p:cNvGrpSpPr/>
            <p:nvPr/>
          </p:nvGrpSpPr>
          <p:grpSpPr>
            <a:xfrm>
              <a:off x="-5163380" y="1291096"/>
              <a:ext cx="1547505" cy="3178214"/>
              <a:chOff x="-2207555" y="876296"/>
              <a:chExt cx="1547505" cy="3178214"/>
            </a:xfrm>
          </p:grpSpPr>
          <p:grpSp>
            <p:nvGrpSpPr>
              <p:cNvPr id="681" name="Google Shape;681;p39"/>
              <p:cNvGrpSpPr/>
              <p:nvPr/>
            </p:nvGrpSpPr>
            <p:grpSpPr>
              <a:xfrm>
                <a:off x="-2207555" y="876296"/>
                <a:ext cx="1547505" cy="3178214"/>
                <a:chOff x="-6810083" y="-1297691"/>
                <a:chExt cx="5037450" cy="10345749"/>
              </a:xfrm>
            </p:grpSpPr>
            <p:sp>
              <p:nvSpPr>
                <p:cNvPr id="682" name="Google Shape;682;p39"/>
                <p:cNvSpPr/>
                <p:nvPr/>
              </p:nvSpPr>
              <p:spPr>
                <a:xfrm>
                  <a:off x="-5891066" y="-605503"/>
                  <a:ext cx="3025992" cy="133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7" h="2841" extrusionOk="0">
                      <a:moveTo>
                        <a:pt x="3104" y="1"/>
                      </a:moveTo>
                      <a:cubicBezTo>
                        <a:pt x="2964" y="175"/>
                        <a:pt x="2740" y="226"/>
                        <a:pt x="2506" y="226"/>
                      </a:cubicBezTo>
                      <a:cubicBezTo>
                        <a:pt x="2448" y="226"/>
                        <a:pt x="2390" y="223"/>
                        <a:pt x="2332" y="218"/>
                      </a:cubicBezTo>
                      <a:cubicBezTo>
                        <a:pt x="2068" y="175"/>
                        <a:pt x="1804" y="64"/>
                        <a:pt x="1518" y="64"/>
                      </a:cubicBezTo>
                      <a:cubicBezTo>
                        <a:pt x="1495" y="63"/>
                        <a:pt x="1472" y="63"/>
                        <a:pt x="1449" y="63"/>
                      </a:cubicBezTo>
                      <a:cubicBezTo>
                        <a:pt x="1098" y="63"/>
                        <a:pt x="756" y="213"/>
                        <a:pt x="508" y="461"/>
                      </a:cubicBezTo>
                      <a:cubicBezTo>
                        <a:pt x="22" y="947"/>
                        <a:pt x="1" y="1804"/>
                        <a:pt x="440" y="2311"/>
                      </a:cubicBezTo>
                      <a:cubicBezTo>
                        <a:pt x="709" y="2606"/>
                        <a:pt x="1111" y="2760"/>
                        <a:pt x="1503" y="2760"/>
                      </a:cubicBezTo>
                      <a:cubicBezTo>
                        <a:pt x="1788" y="2760"/>
                        <a:pt x="2068" y="2679"/>
                        <a:pt x="2290" y="2512"/>
                      </a:cubicBezTo>
                      <a:lnTo>
                        <a:pt x="5372" y="2840"/>
                      </a:lnTo>
                      <a:cubicBezTo>
                        <a:pt x="5880" y="2819"/>
                        <a:pt x="6345" y="2380"/>
                        <a:pt x="6409" y="1851"/>
                      </a:cubicBezTo>
                      <a:cubicBezTo>
                        <a:pt x="6456" y="1344"/>
                        <a:pt x="6060" y="815"/>
                        <a:pt x="5552" y="704"/>
                      </a:cubicBezTo>
                      <a:cubicBezTo>
                        <a:pt x="5351" y="662"/>
                        <a:pt x="5156" y="683"/>
                        <a:pt x="4955" y="593"/>
                      </a:cubicBezTo>
                      <a:cubicBezTo>
                        <a:pt x="4759" y="530"/>
                        <a:pt x="4558" y="350"/>
                        <a:pt x="4648" y="175"/>
                      </a:cubicBezTo>
                      <a:cubicBezTo>
                        <a:pt x="4119" y="86"/>
                        <a:pt x="3633" y="64"/>
                        <a:pt x="3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3" name="Google Shape;683;p39"/>
                <p:cNvSpPr/>
                <p:nvPr/>
              </p:nvSpPr>
              <p:spPr>
                <a:xfrm>
                  <a:off x="-4661805" y="-429293"/>
                  <a:ext cx="805588" cy="121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97" extrusionOk="0">
                      <a:moveTo>
                        <a:pt x="571" y="0"/>
                      </a:moveTo>
                      <a:lnTo>
                        <a:pt x="0" y="1803"/>
                      </a:lnTo>
                      <a:lnTo>
                        <a:pt x="85" y="2464"/>
                      </a:lnTo>
                      <a:lnTo>
                        <a:pt x="1718" y="2596"/>
                      </a:lnTo>
                      <a:lnTo>
                        <a:pt x="1718" y="2596"/>
                      </a:lnTo>
                      <a:lnTo>
                        <a:pt x="1586" y="2068"/>
                      </a:lnTo>
                      <a:lnTo>
                        <a:pt x="1607" y="878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4" name="Google Shape;684;p39"/>
                <p:cNvSpPr/>
                <p:nvPr/>
              </p:nvSpPr>
              <p:spPr>
                <a:xfrm>
                  <a:off x="-4218476" y="-119525"/>
                  <a:ext cx="359900" cy="4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989" extrusionOk="0">
                      <a:moveTo>
                        <a:pt x="349" y="0"/>
                      </a:moveTo>
                      <a:cubicBezTo>
                        <a:pt x="244" y="43"/>
                        <a:pt x="133" y="85"/>
                        <a:pt x="0" y="132"/>
                      </a:cubicBezTo>
                      <a:cubicBezTo>
                        <a:pt x="85" y="481"/>
                        <a:pt x="328" y="814"/>
                        <a:pt x="640" y="989"/>
                      </a:cubicBezTo>
                      <a:lnTo>
                        <a:pt x="661" y="265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5" name="Google Shape;685;p39"/>
                <p:cNvSpPr/>
                <p:nvPr/>
              </p:nvSpPr>
              <p:spPr>
                <a:xfrm>
                  <a:off x="-5777185" y="415673"/>
                  <a:ext cx="2961320" cy="743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587" extrusionOk="0">
                      <a:moveTo>
                        <a:pt x="2380" y="0"/>
                      </a:moveTo>
                      <a:cubicBezTo>
                        <a:pt x="2380" y="0"/>
                        <a:pt x="1455" y="90"/>
                        <a:pt x="1058" y="265"/>
                      </a:cubicBezTo>
                      <a:cubicBezTo>
                        <a:pt x="746" y="397"/>
                        <a:pt x="1" y="1586"/>
                        <a:pt x="1" y="1586"/>
                      </a:cubicBezTo>
                      <a:lnTo>
                        <a:pt x="6319" y="1586"/>
                      </a:lnTo>
                      <a:cubicBezTo>
                        <a:pt x="6319" y="1586"/>
                        <a:pt x="5595" y="619"/>
                        <a:pt x="5351" y="465"/>
                      </a:cubicBezTo>
                      <a:cubicBezTo>
                        <a:pt x="5087" y="312"/>
                        <a:pt x="3966" y="265"/>
                        <a:pt x="3966" y="265"/>
                      </a:cubicBezTo>
                      <a:cubicBezTo>
                        <a:pt x="3827" y="438"/>
                        <a:pt x="3651" y="503"/>
                        <a:pt x="3468" y="503"/>
                      </a:cubicBezTo>
                      <a:cubicBezTo>
                        <a:pt x="2954" y="503"/>
                        <a:pt x="2380" y="0"/>
                        <a:pt x="23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6" name="Google Shape;686;p39"/>
                <p:cNvSpPr/>
                <p:nvPr/>
              </p:nvSpPr>
              <p:spPr>
                <a:xfrm>
                  <a:off x="-4446227" y="-1297691"/>
                  <a:ext cx="1095206" cy="144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" h="3093" extrusionOk="0">
                      <a:moveTo>
                        <a:pt x="1228" y="0"/>
                      </a:moveTo>
                      <a:cubicBezTo>
                        <a:pt x="842" y="0"/>
                        <a:pt x="583" y="151"/>
                        <a:pt x="397" y="352"/>
                      </a:cubicBezTo>
                      <a:cubicBezTo>
                        <a:pt x="174" y="595"/>
                        <a:pt x="69" y="928"/>
                        <a:pt x="21" y="1124"/>
                      </a:cubicBezTo>
                      <a:lnTo>
                        <a:pt x="21" y="1166"/>
                      </a:lnTo>
                      <a:lnTo>
                        <a:pt x="21" y="1192"/>
                      </a:lnTo>
                      <a:lnTo>
                        <a:pt x="0" y="1192"/>
                      </a:lnTo>
                      <a:lnTo>
                        <a:pt x="0" y="1214"/>
                      </a:lnTo>
                      <a:lnTo>
                        <a:pt x="0" y="1256"/>
                      </a:lnTo>
                      <a:lnTo>
                        <a:pt x="0" y="1298"/>
                      </a:lnTo>
                      <a:lnTo>
                        <a:pt x="21" y="1367"/>
                      </a:lnTo>
                      <a:lnTo>
                        <a:pt x="418" y="2710"/>
                      </a:lnTo>
                      <a:cubicBezTo>
                        <a:pt x="418" y="2710"/>
                        <a:pt x="742" y="3093"/>
                        <a:pt x="1197" y="3093"/>
                      </a:cubicBezTo>
                      <a:cubicBezTo>
                        <a:pt x="1369" y="3093"/>
                        <a:pt x="1561" y="3037"/>
                        <a:pt x="1761" y="2884"/>
                      </a:cubicBezTo>
                      <a:cubicBezTo>
                        <a:pt x="2157" y="2578"/>
                        <a:pt x="2337" y="1721"/>
                        <a:pt x="2205" y="992"/>
                      </a:cubicBezTo>
                      <a:cubicBezTo>
                        <a:pt x="2184" y="970"/>
                        <a:pt x="2184" y="949"/>
                        <a:pt x="2184" y="928"/>
                      </a:cubicBezTo>
                      <a:lnTo>
                        <a:pt x="2184" y="902"/>
                      </a:lnTo>
                      <a:cubicBezTo>
                        <a:pt x="2157" y="881"/>
                        <a:pt x="2157" y="859"/>
                        <a:pt x="2157" y="838"/>
                      </a:cubicBezTo>
                      <a:lnTo>
                        <a:pt x="2157" y="817"/>
                      </a:lnTo>
                      <a:cubicBezTo>
                        <a:pt x="2136" y="796"/>
                        <a:pt x="2136" y="796"/>
                        <a:pt x="2136" y="770"/>
                      </a:cubicBezTo>
                      <a:cubicBezTo>
                        <a:pt x="2136" y="748"/>
                        <a:pt x="2115" y="727"/>
                        <a:pt x="2115" y="706"/>
                      </a:cubicBezTo>
                      <a:cubicBezTo>
                        <a:pt x="2025" y="463"/>
                        <a:pt x="1919" y="267"/>
                        <a:pt x="1739" y="156"/>
                      </a:cubicBezTo>
                      <a:cubicBezTo>
                        <a:pt x="1697" y="109"/>
                        <a:pt x="1655" y="88"/>
                        <a:pt x="1607" y="66"/>
                      </a:cubicBezTo>
                      <a:cubicBezTo>
                        <a:pt x="1586" y="66"/>
                        <a:pt x="1565" y="66"/>
                        <a:pt x="1544" y="45"/>
                      </a:cubicBezTo>
                      <a:cubicBezTo>
                        <a:pt x="1523" y="45"/>
                        <a:pt x="1496" y="45"/>
                        <a:pt x="1496" y="24"/>
                      </a:cubicBezTo>
                      <a:cubicBezTo>
                        <a:pt x="1433" y="24"/>
                        <a:pt x="1390" y="24"/>
                        <a:pt x="1343" y="3"/>
                      </a:cubicBezTo>
                      <a:lnTo>
                        <a:pt x="1322" y="3"/>
                      </a:lnTo>
                      <a:cubicBezTo>
                        <a:pt x="1290" y="1"/>
                        <a:pt x="1258" y="0"/>
                        <a:pt x="1228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7" name="Google Shape;687;p39"/>
                <p:cNvSpPr/>
                <p:nvPr/>
              </p:nvSpPr>
              <p:spPr>
                <a:xfrm>
                  <a:off x="-4622438" y="-781245"/>
                  <a:ext cx="332733" cy="42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914" extrusionOk="0">
                      <a:moveTo>
                        <a:pt x="487" y="1"/>
                      </a:moveTo>
                      <a:cubicBezTo>
                        <a:pt x="397" y="1"/>
                        <a:pt x="313" y="22"/>
                        <a:pt x="223" y="90"/>
                      </a:cubicBezTo>
                      <a:cubicBezTo>
                        <a:pt x="69" y="223"/>
                        <a:pt x="1" y="461"/>
                        <a:pt x="91" y="661"/>
                      </a:cubicBezTo>
                      <a:cubicBezTo>
                        <a:pt x="167" y="811"/>
                        <a:pt x="353" y="914"/>
                        <a:pt x="531" y="914"/>
                      </a:cubicBezTo>
                      <a:cubicBezTo>
                        <a:pt x="561" y="914"/>
                        <a:pt x="590" y="911"/>
                        <a:pt x="619" y="905"/>
                      </a:cubicBezTo>
                      <a:lnTo>
                        <a:pt x="709" y="154"/>
                      </a:lnTo>
                      <a:cubicBezTo>
                        <a:pt x="662" y="64"/>
                        <a:pt x="577" y="22"/>
                        <a:pt x="4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8" name="Google Shape;688;p39"/>
                <p:cNvSpPr/>
                <p:nvPr/>
              </p:nvSpPr>
              <p:spPr>
                <a:xfrm>
                  <a:off x="-4436385" y="-1297691"/>
                  <a:ext cx="1001478" cy="56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207" extrusionOk="0">
                      <a:moveTo>
                        <a:pt x="1207" y="0"/>
                      </a:moveTo>
                      <a:cubicBezTo>
                        <a:pt x="821" y="0"/>
                        <a:pt x="562" y="151"/>
                        <a:pt x="376" y="352"/>
                      </a:cubicBezTo>
                      <a:cubicBezTo>
                        <a:pt x="153" y="595"/>
                        <a:pt x="48" y="928"/>
                        <a:pt x="0" y="1124"/>
                      </a:cubicBezTo>
                      <a:cubicBezTo>
                        <a:pt x="92" y="1178"/>
                        <a:pt x="201" y="1207"/>
                        <a:pt x="311" y="1207"/>
                      </a:cubicBezTo>
                      <a:cubicBezTo>
                        <a:pt x="385" y="1207"/>
                        <a:pt x="459" y="1194"/>
                        <a:pt x="529" y="1166"/>
                      </a:cubicBezTo>
                      <a:cubicBezTo>
                        <a:pt x="751" y="1103"/>
                        <a:pt x="904" y="949"/>
                        <a:pt x="1058" y="770"/>
                      </a:cubicBezTo>
                      <a:cubicBezTo>
                        <a:pt x="1211" y="595"/>
                        <a:pt x="1343" y="373"/>
                        <a:pt x="1433" y="156"/>
                      </a:cubicBezTo>
                      <a:cubicBezTo>
                        <a:pt x="1454" y="241"/>
                        <a:pt x="1502" y="331"/>
                        <a:pt x="1544" y="421"/>
                      </a:cubicBezTo>
                      <a:cubicBezTo>
                        <a:pt x="1655" y="616"/>
                        <a:pt x="1851" y="796"/>
                        <a:pt x="2073" y="817"/>
                      </a:cubicBezTo>
                      <a:lnTo>
                        <a:pt x="2136" y="817"/>
                      </a:lnTo>
                      <a:cubicBezTo>
                        <a:pt x="2115" y="796"/>
                        <a:pt x="2115" y="796"/>
                        <a:pt x="2115" y="770"/>
                      </a:cubicBezTo>
                      <a:cubicBezTo>
                        <a:pt x="2115" y="748"/>
                        <a:pt x="2094" y="727"/>
                        <a:pt x="2094" y="706"/>
                      </a:cubicBezTo>
                      <a:cubicBezTo>
                        <a:pt x="2004" y="463"/>
                        <a:pt x="1898" y="267"/>
                        <a:pt x="1718" y="156"/>
                      </a:cubicBezTo>
                      <a:cubicBezTo>
                        <a:pt x="1676" y="109"/>
                        <a:pt x="1634" y="88"/>
                        <a:pt x="1586" y="66"/>
                      </a:cubicBezTo>
                      <a:cubicBezTo>
                        <a:pt x="1565" y="66"/>
                        <a:pt x="1544" y="66"/>
                        <a:pt x="1523" y="45"/>
                      </a:cubicBezTo>
                      <a:cubicBezTo>
                        <a:pt x="1502" y="45"/>
                        <a:pt x="1475" y="45"/>
                        <a:pt x="1475" y="24"/>
                      </a:cubicBezTo>
                      <a:cubicBezTo>
                        <a:pt x="1412" y="24"/>
                        <a:pt x="1369" y="24"/>
                        <a:pt x="1322" y="3"/>
                      </a:cubicBezTo>
                      <a:lnTo>
                        <a:pt x="1301" y="3"/>
                      </a:lnTo>
                      <a:cubicBezTo>
                        <a:pt x="1269" y="1"/>
                        <a:pt x="1237" y="0"/>
                        <a:pt x="1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9" name="Google Shape;689;p39"/>
                <p:cNvSpPr/>
                <p:nvPr/>
              </p:nvSpPr>
              <p:spPr>
                <a:xfrm>
                  <a:off x="-3608755" y="8096285"/>
                  <a:ext cx="1836122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2031" extrusionOk="0">
                      <a:moveTo>
                        <a:pt x="0" y="1"/>
                      </a:moveTo>
                      <a:lnTo>
                        <a:pt x="217" y="2031"/>
                      </a:lnTo>
                      <a:lnTo>
                        <a:pt x="3918" y="2031"/>
                      </a:lnTo>
                      <a:cubicBezTo>
                        <a:pt x="3918" y="1740"/>
                        <a:pt x="3764" y="1502"/>
                        <a:pt x="3542" y="1370"/>
                      </a:cubicBezTo>
                      <a:cubicBezTo>
                        <a:pt x="3347" y="1212"/>
                        <a:pt x="3082" y="1169"/>
                        <a:pt x="2860" y="1106"/>
                      </a:cubicBezTo>
                      <a:cubicBezTo>
                        <a:pt x="2617" y="1058"/>
                        <a:pt x="2379" y="974"/>
                        <a:pt x="2178" y="815"/>
                      </a:cubicBezTo>
                      <a:cubicBezTo>
                        <a:pt x="1956" y="619"/>
                        <a:pt x="1850" y="334"/>
                        <a:pt x="1824" y="2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0" name="Google Shape;690;p39"/>
                <p:cNvSpPr/>
                <p:nvPr/>
              </p:nvSpPr>
              <p:spPr>
                <a:xfrm>
                  <a:off x="-6128670" y="8096285"/>
                  <a:ext cx="1900794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2031" extrusionOk="0">
                      <a:moveTo>
                        <a:pt x="460" y="1"/>
                      </a:moveTo>
                      <a:lnTo>
                        <a:pt x="0" y="2031"/>
                      </a:lnTo>
                      <a:lnTo>
                        <a:pt x="4029" y="2031"/>
                      </a:lnTo>
                      <a:cubicBezTo>
                        <a:pt x="4055" y="1740"/>
                        <a:pt x="3876" y="1502"/>
                        <a:pt x="3680" y="1370"/>
                      </a:cubicBezTo>
                      <a:cubicBezTo>
                        <a:pt x="3458" y="1212"/>
                        <a:pt x="3215" y="1169"/>
                        <a:pt x="2971" y="1106"/>
                      </a:cubicBezTo>
                      <a:cubicBezTo>
                        <a:pt x="2734" y="1058"/>
                        <a:pt x="2490" y="974"/>
                        <a:pt x="2311" y="815"/>
                      </a:cubicBezTo>
                      <a:cubicBezTo>
                        <a:pt x="2094" y="619"/>
                        <a:pt x="1962" y="334"/>
                        <a:pt x="1962" y="22"/>
                      </a:cubicBez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1" name="Google Shape;691;p39"/>
                <p:cNvSpPr/>
                <p:nvPr/>
              </p:nvSpPr>
              <p:spPr>
                <a:xfrm>
                  <a:off x="-6170848" y="2377887"/>
                  <a:ext cx="3778624" cy="581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3" h="12404" extrusionOk="0">
                      <a:moveTo>
                        <a:pt x="2776" y="0"/>
                      </a:moveTo>
                      <a:cubicBezTo>
                        <a:pt x="682" y="2929"/>
                        <a:pt x="0" y="12404"/>
                        <a:pt x="0" y="12404"/>
                      </a:cubicBezTo>
                      <a:lnTo>
                        <a:pt x="2998" y="12404"/>
                      </a:lnTo>
                      <a:lnTo>
                        <a:pt x="3590" y="8460"/>
                      </a:lnTo>
                      <a:lnTo>
                        <a:pt x="3791" y="6985"/>
                      </a:lnTo>
                      <a:lnTo>
                        <a:pt x="4098" y="8814"/>
                      </a:lnTo>
                      <a:lnTo>
                        <a:pt x="4716" y="12404"/>
                      </a:lnTo>
                      <a:lnTo>
                        <a:pt x="8063" y="12404"/>
                      </a:lnTo>
                      <a:lnTo>
                        <a:pt x="58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2" name="Google Shape;692;p39"/>
                <p:cNvSpPr/>
                <p:nvPr/>
              </p:nvSpPr>
              <p:spPr>
                <a:xfrm>
                  <a:off x="-5851231" y="2563939"/>
                  <a:ext cx="1065682" cy="563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2028" extrusionOk="0">
                      <a:moveTo>
                        <a:pt x="2163" y="0"/>
                      </a:moveTo>
                      <a:cubicBezTo>
                        <a:pt x="1655" y="1475"/>
                        <a:pt x="952" y="4055"/>
                        <a:pt x="423" y="7952"/>
                      </a:cubicBezTo>
                      <a:cubicBezTo>
                        <a:pt x="111" y="10288"/>
                        <a:pt x="0" y="11986"/>
                        <a:pt x="0" y="12007"/>
                      </a:cubicBezTo>
                      <a:lnTo>
                        <a:pt x="111" y="12028"/>
                      </a:lnTo>
                      <a:cubicBezTo>
                        <a:pt x="111" y="12007"/>
                        <a:pt x="222" y="10288"/>
                        <a:pt x="529" y="7973"/>
                      </a:cubicBezTo>
                      <a:cubicBezTo>
                        <a:pt x="1058" y="4076"/>
                        <a:pt x="1766" y="1496"/>
                        <a:pt x="2274" y="42"/>
                      </a:cubicBezTo>
                      <a:lnTo>
                        <a:pt x="21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3" name="Google Shape;693;p39"/>
                <p:cNvSpPr/>
                <p:nvPr/>
              </p:nvSpPr>
              <p:spPr>
                <a:xfrm>
                  <a:off x="-6810083" y="1139260"/>
                  <a:ext cx="5027543" cy="3530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8" h="7534" extrusionOk="0">
                      <a:moveTo>
                        <a:pt x="0" y="0"/>
                      </a:moveTo>
                      <a:lnTo>
                        <a:pt x="0" y="7534"/>
                      </a:lnTo>
                      <a:lnTo>
                        <a:pt x="10728" y="7534"/>
                      </a:lnTo>
                      <a:lnTo>
                        <a:pt x="1072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4" name="Google Shape;694;p39"/>
                <p:cNvSpPr/>
                <p:nvPr/>
              </p:nvSpPr>
              <p:spPr>
                <a:xfrm>
                  <a:off x="-6170848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35" y="1"/>
                      </a:moveTo>
                      <a:cubicBezTo>
                        <a:pt x="360" y="1"/>
                        <a:pt x="31" y="102"/>
                        <a:pt x="0" y="229"/>
                      </a:cubicBezTo>
                      <a:cubicBezTo>
                        <a:pt x="0" y="388"/>
                        <a:pt x="418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2" y="980"/>
                        <a:pt x="751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8" y="961"/>
                      </a:cubicBezTo>
                      <a:cubicBezTo>
                        <a:pt x="968" y="961"/>
                        <a:pt x="991" y="955"/>
                        <a:pt x="1015" y="938"/>
                      </a:cubicBezTo>
                      <a:cubicBezTo>
                        <a:pt x="1126" y="869"/>
                        <a:pt x="1126" y="229"/>
                        <a:pt x="973" y="97"/>
                      </a:cubicBezTo>
                      <a:cubicBezTo>
                        <a:pt x="911" y="29"/>
                        <a:pt x="780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5" name="Google Shape;695;p39"/>
                <p:cNvSpPr/>
                <p:nvPr/>
              </p:nvSpPr>
              <p:spPr>
                <a:xfrm>
                  <a:off x="-5809053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6" name="Google Shape;696;p39"/>
                <p:cNvSpPr/>
                <p:nvPr/>
              </p:nvSpPr>
              <p:spPr>
                <a:xfrm>
                  <a:off x="-5923403" y="1180969"/>
                  <a:ext cx="6279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482" extrusionOk="0">
                      <a:moveTo>
                        <a:pt x="70" y="1"/>
                      </a:moveTo>
                      <a:lnTo>
                        <a:pt x="1" y="43"/>
                      </a:lnTo>
                      <a:cubicBezTo>
                        <a:pt x="49" y="239"/>
                        <a:pt x="70" y="482"/>
                        <a:pt x="70" y="482"/>
                      </a:cubicBezTo>
                      <a:lnTo>
                        <a:pt x="133" y="461"/>
                      </a:lnTo>
                      <a:cubicBezTo>
                        <a:pt x="133" y="440"/>
                        <a:pt x="112" y="218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7" name="Google Shape;697;p39"/>
                <p:cNvSpPr/>
                <p:nvPr/>
              </p:nvSpPr>
              <p:spPr>
                <a:xfrm>
                  <a:off x="-2939995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42" y="1"/>
                      </a:moveTo>
                      <a:cubicBezTo>
                        <a:pt x="363" y="1"/>
                        <a:pt x="41" y="102"/>
                        <a:pt x="27" y="229"/>
                      </a:cubicBezTo>
                      <a:cubicBezTo>
                        <a:pt x="0" y="388"/>
                        <a:pt x="423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8" y="980"/>
                        <a:pt x="772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9" y="961"/>
                      </a:cubicBezTo>
                      <a:cubicBezTo>
                        <a:pt x="969" y="961"/>
                        <a:pt x="991" y="955"/>
                        <a:pt x="1016" y="938"/>
                      </a:cubicBezTo>
                      <a:cubicBezTo>
                        <a:pt x="1127" y="869"/>
                        <a:pt x="1127" y="229"/>
                        <a:pt x="994" y="97"/>
                      </a:cubicBezTo>
                      <a:cubicBezTo>
                        <a:pt x="925" y="29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8" name="Google Shape;698;p39"/>
                <p:cNvSpPr/>
                <p:nvPr/>
              </p:nvSpPr>
              <p:spPr>
                <a:xfrm>
                  <a:off x="-2588041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9" name="Google Shape;699;p39"/>
                <p:cNvSpPr/>
                <p:nvPr/>
              </p:nvSpPr>
              <p:spPr>
                <a:xfrm>
                  <a:off x="-2701922" y="1180969"/>
                  <a:ext cx="5248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2" extrusionOk="0">
                      <a:moveTo>
                        <a:pt x="48" y="1"/>
                      </a:moveTo>
                      <a:lnTo>
                        <a:pt x="0" y="43"/>
                      </a:lnTo>
                      <a:cubicBezTo>
                        <a:pt x="48" y="239"/>
                        <a:pt x="69" y="482"/>
                        <a:pt x="69" y="482"/>
                      </a:cubicBezTo>
                      <a:lnTo>
                        <a:pt x="111" y="461"/>
                      </a:lnTo>
                      <a:cubicBezTo>
                        <a:pt x="111" y="440"/>
                        <a:pt x="90" y="218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0" name="Google Shape;700;p39"/>
                <p:cNvSpPr/>
                <p:nvPr/>
              </p:nvSpPr>
              <p:spPr>
                <a:xfrm>
                  <a:off x="-4488405" y="-729226"/>
                  <a:ext cx="146684" cy="12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5" extrusionOk="0">
                      <a:moveTo>
                        <a:pt x="0" y="1"/>
                      </a:moveTo>
                      <a:lnTo>
                        <a:pt x="0" y="43"/>
                      </a:lnTo>
                      <a:cubicBezTo>
                        <a:pt x="69" y="43"/>
                        <a:pt x="132" y="64"/>
                        <a:pt x="180" y="112"/>
                      </a:cubicBezTo>
                      <a:cubicBezTo>
                        <a:pt x="243" y="133"/>
                        <a:pt x="264" y="196"/>
                        <a:pt x="264" y="265"/>
                      </a:cubicBezTo>
                      <a:lnTo>
                        <a:pt x="312" y="265"/>
                      </a:lnTo>
                      <a:cubicBezTo>
                        <a:pt x="312" y="196"/>
                        <a:pt x="264" y="112"/>
                        <a:pt x="222" y="64"/>
                      </a:cubicBezTo>
                      <a:cubicBezTo>
                        <a:pt x="159" y="22"/>
                        <a:pt x="9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1" name="Google Shape;701;p39"/>
                <p:cNvSpPr/>
                <p:nvPr/>
              </p:nvSpPr>
              <p:spPr>
                <a:xfrm>
                  <a:off x="-3980860" y="-233400"/>
                  <a:ext cx="359914" cy="16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4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2" y="153"/>
                        <a:pt x="154" y="307"/>
                        <a:pt x="308" y="328"/>
                      </a:cubicBezTo>
                      <a:cubicBezTo>
                        <a:pt x="348" y="340"/>
                        <a:pt x="391" y="346"/>
                        <a:pt x="435" y="346"/>
                      </a:cubicBezTo>
                      <a:cubicBezTo>
                        <a:pt x="559" y="346"/>
                        <a:pt x="689" y="299"/>
                        <a:pt x="768" y="21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702" name="Google Shape;702;p39"/>
              <p:cNvGrpSpPr/>
              <p:nvPr/>
            </p:nvGrpSpPr>
            <p:grpSpPr>
              <a:xfrm>
                <a:off x="-1949281" y="1820326"/>
                <a:ext cx="1051808" cy="229363"/>
                <a:chOff x="4002795" y="1877329"/>
                <a:chExt cx="345546" cy="75352"/>
              </a:xfrm>
            </p:grpSpPr>
            <p:sp>
              <p:nvSpPr>
                <p:cNvPr id="703" name="Google Shape;703;p39"/>
                <p:cNvSpPr/>
                <p:nvPr/>
              </p:nvSpPr>
              <p:spPr>
                <a:xfrm>
                  <a:off x="4002795" y="1877329"/>
                  <a:ext cx="345546" cy="7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" h="2180" extrusionOk="0">
                      <a:moveTo>
                        <a:pt x="0" y="0"/>
                      </a:moveTo>
                      <a:lnTo>
                        <a:pt x="0" y="2179"/>
                      </a:lnTo>
                      <a:lnTo>
                        <a:pt x="9996" y="2179"/>
                      </a:lnTo>
                      <a:lnTo>
                        <a:pt x="99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4" name="Google Shape;704;p39"/>
                <p:cNvSpPr/>
                <p:nvPr/>
              </p:nvSpPr>
              <p:spPr>
                <a:xfrm>
                  <a:off x="4270785" y="1897619"/>
                  <a:ext cx="21569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005" extrusionOk="0">
                      <a:moveTo>
                        <a:pt x="559" y="0"/>
                      </a:moveTo>
                      <a:lnTo>
                        <a:pt x="1" y="595"/>
                      </a:lnTo>
                      <a:lnTo>
                        <a:pt x="559" y="1005"/>
                      </a:lnTo>
                      <a:lnTo>
                        <a:pt x="623" y="948"/>
                      </a:lnTo>
                      <a:lnTo>
                        <a:pt x="121" y="595"/>
                      </a:lnTo>
                      <a:lnTo>
                        <a:pt x="623" y="64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5" name="Google Shape;705;p39"/>
                <p:cNvSpPr/>
                <p:nvPr/>
              </p:nvSpPr>
              <p:spPr>
                <a:xfrm>
                  <a:off x="4254401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595" y="0"/>
                      </a:moveTo>
                      <a:lnTo>
                        <a:pt x="1" y="595"/>
                      </a:lnTo>
                      <a:lnTo>
                        <a:pt x="595" y="1005"/>
                      </a:lnTo>
                      <a:lnTo>
                        <a:pt x="651" y="948"/>
                      </a:lnTo>
                      <a:lnTo>
                        <a:pt x="149" y="595"/>
                      </a:lnTo>
                      <a:lnTo>
                        <a:pt x="651" y="64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6" name="Google Shape;706;p39"/>
                <p:cNvSpPr/>
                <p:nvPr/>
              </p:nvSpPr>
              <p:spPr>
                <a:xfrm>
                  <a:off x="4055854" y="1885970"/>
                  <a:ext cx="19356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1668" extrusionOk="0">
                      <a:moveTo>
                        <a:pt x="305" y="0"/>
                      </a:moveTo>
                      <a:cubicBezTo>
                        <a:pt x="264" y="0"/>
                        <a:pt x="226" y="22"/>
                        <a:pt x="205" y="47"/>
                      </a:cubicBezTo>
                      <a:cubicBezTo>
                        <a:pt x="149" y="76"/>
                        <a:pt x="85" y="160"/>
                        <a:pt x="85" y="252"/>
                      </a:cubicBezTo>
                      <a:cubicBezTo>
                        <a:pt x="57" y="309"/>
                        <a:pt x="85" y="401"/>
                        <a:pt x="85" y="458"/>
                      </a:cubicBezTo>
                      <a:cubicBezTo>
                        <a:pt x="120" y="514"/>
                        <a:pt x="120" y="542"/>
                        <a:pt x="120" y="578"/>
                      </a:cubicBezTo>
                      <a:cubicBezTo>
                        <a:pt x="120" y="691"/>
                        <a:pt x="85" y="783"/>
                        <a:pt x="0" y="811"/>
                      </a:cubicBezTo>
                      <a:lnTo>
                        <a:pt x="28" y="896"/>
                      </a:lnTo>
                      <a:lnTo>
                        <a:pt x="57" y="896"/>
                      </a:lnTo>
                      <a:cubicBezTo>
                        <a:pt x="85" y="932"/>
                        <a:pt x="120" y="932"/>
                        <a:pt x="120" y="960"/>
                      </a:cubicBezTo>
                      <a:lnTo>
                        <a:pt x="120" y="1108"/>
                      </a:lnTo>
                      <a:lnTo>
                        <a:pt x="120" y="1137"/>
                      </a:lnTo>
                      <a:cubicBezTo>
                        <a:pt x="85" y="1314"/>
                        <a:pt x="120" y="1427"/>
                        <a:pt x="177" y="1519"/>
                      </a:cubicBezTo>
                      <a:cubicBezTo>
                        <a:pt x="234" y="1604"/>
                        <a:pt x="326" y="1667"/>
                        <a:pt x="439" y="1667"/>
                      </a:cubicBezTo>
                      <a:cubicBezTo>
                        <a:pt x="474" y="1667"/>
                        <a:pt x="531" y="1667"/>
                        <a:pt x="559" y="1639"/>
                      </a:cubicBezTo>
                      <a:lnTo>
                        <a:pt x="531" y="1547"/>
                      </a:lnTo>
                      <a:cubicBezTo>
                        <a:pt x="498" y="1567"/>
                        <a:pt x="459" y="1576"/>
                        <a:pt x="421" y="1576"/>
                      </a:cubicBezTo>
                      <a:cubicBezTo>
                        <a:pt x="352" y="1576"/>
                        <a:pt x="285" y="1545"/>
                        <a:pt x="262" y="1490"/>
                      </a:cubicBezTo>
                      <a:cubicBezTo>
                        <a:pt x="205" y="1398"/>
                        <a:pt x="177" y="1285"/>
                        <a:pt x="205" y="1137"/>
                      </a:cubicBezTo>
                      <a:lnTo>
                        <a:pt x="205" y="932"/>
                      </a:lnTo>
                      <a:cubicBezTo>
                        <a:pt x="177" y="896"/>
                        <a:pt x="149" y="868"/>
                        <a:pt x="120" y="840"/>
                      </a:cubicBezTo>
                      <a:cubicBezTo>
                        <a:pt x="177" y="783"/>
                        <a:pt x="205" y="663"/>
                        <a:pt x="205" y="578"/>
                      </a:cubicBezTo>
                      <a:cubicBezTo>
                        <a:pt x="205" y="542"/>
                        <a:pt x="205" y="486"/>
                        <a:pt x="177" y="458"/>
                      </a:cubicBezTo>
                      <a:cubicBezTo>
                        <a:pt x="177" y="366"/>
                        <a:pt x="149" y="309"/>
                        <a:pt x="177" y="252"/>
                      </a:cubicBezTo>
                      <a:cubicBezTo>
                        <a:pt x="177" y="189"/>
                        <a:pt x="205" y="132"/>
                        <a:pt x="262" y="104"/>
                      </a:cubicBezTo>
                      <a:cubicBezTo>
                        <a:pt x="262" y="90"/>
                        <a:pt x="271" y="83"/>
                        <a:pt x="283" y="83"/>
                      </a:cubicBezTo>
                      <a:cubicBezTo>
                        <a:pt x="296" y="83"/>
                        <a:pt x="311" y="90"/>
                        <a:pt x="326" y="104"/>
                      </a:cubicBezTo>
                      <a:lnTo>
                        <a:pt x="354" y="12"/>
                      </a:lnTo>
                      <a:cubicBezTo>
                        <a:pt x="338" y="4"/>
                        <a:pt x="321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7" name="Google Shape;707;p39"/>
                <p:cNvSpPr/>
                <p:nvPr/>
              </p:nvSpPr>
              <p:spPr>
                <a:xfrm>
                  <a:off x="4034319" y="1888563"/>
                  <a:ext cx="9333" cy="5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501" extrusionOk="0">
                      <a:moveTo>
                        <a:pt x="213" y="1"/>
                      </a:moveTo>
                      <a:cubicBezTo>
                        <a:pt x="1" y="467"/>
                        <a:pt x="1" y="1033"/>
                        <a:pt x="177" y="1500"/>
                      </a:cubicBezTo>
                      <a:lnTo>
                        <a:pt x="269" y="1472"/>
                      </a:lnTo>
                      <a:cubicBezTo>
                        <a:pt x="93" y="1033"/>
                        <a:pt x="93" y="503"/>
                        <a:pt x="269" y="29"/>
                      </a:cubicBezTo>
                      <a:lnTo>
                        <a:pt x="2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8" name="Google Shape;708;p39"/>
                <p:cNvSpPr/>
                <p:nvPr/>
              </p:nvSpPr>
              <p:spPr>
                <a:xfrm>
                  <a:off x="4303311" y="1885970"/>
                  <a:ext cx="19598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668" extrusionOk="0">
                      <a:moveTo>
                        <a:pt x="256" y="0"/>
                      </a:moveTo>
                      <a:cubicBezTo>
                        <a:pt x="243" y="0"/>
                        <a:pt x="229" y="4"/>
                        <a:pt x="213" y="12"/>
                      </a:cubicBezTo>
                      <a:lnTo>
                        <a:pt x="241" y="104"/>
                      </a:lnTo>
                      <a:cubicBezTo>
                        <a:pt x="255" y="90"/>
                        <a:pt x="262" y="83"/>
                        <a:pt x="269" y="83"/>
                      </a:cubicBezTo>
                      <a:cubicBezTo>
                        <a:pt x="276" y="83"/>
                        <a:pt x="283" y="90"/>
                        <a:pt x="298" y="104"/>
                      </a:cubicBezTo>
                      <a:cubicBezTo>
                        <a:pt x="354" y="132"/>
                        <a:pt x="390" y="189"/>
                        <a:pt x="390" y="252"/>
                      </a:cubicBezTo>
                      <a:lnTo>
                        <a:pt x="390" y="458"/>
                      </a:lnTo>
                      <a:cubicBezTo>
                        <a:pt x="354" y="486"/>
                        <a:pt x="354" y="542"/>
                        <a:pt x="354" y="578"/>
                      </a:cubicBezTo>
                      <a:cubicBezTo>
                        <a:pt x="354" y="663"/>
                        <a:pt x="390" y="783"/>
                        <a:pt x="446" y="840"/>
                      </a:cubicBezTo>
                      <a:cubicBezTo>
                        <a:pt x="390" y="868"/>
                        <a:pt x="390" y="896"/>
                        <a:pt x="354" y="932"/>
                      </a:cubicBezTo>
                      <a:cubicBezTo>
                        <a:pt x="326" y="988"/>
                        <a:pt x="354" y="1073"/>
                        <a:pt x="354" y="1137"/>
                      </a:cubicBezTo>
                      <a:cubicBezTo>
                        <a:pt x="390" y="1285"/>
                        <a:pt x="354" y="1398"/>
                        <a:pt x="298" y="1490"/>
                      </a:cubicBezTo>
                      <a:cubicBezTo>
                        <a:pt x="261" y="1545"/>
                        <a:pt x="198" y="1576"/>
                        <a:pt x="135" y="1576"/>
                      </a:cubicBezTo>
                      <a:cubicBezTo>
                        <a:pt x="100" y="1576"/>
                        <a:pt x="66" y="1567"/>
                        <a:pt x="36" y="1547"/>
                      </a:cubicBezTo>
                      <a:lnTo>
                        <a:pt x="0" y="1639"/>
                      </a:lnTo>
                      <a:cubicBezTo>
                        <a:pt x="36" y="1667"/>
                        <a:pt x="92" y="1667"/>
                        <a:pt x="121" y="1667"/>
                      </a:cubicBezTo>
                      <a:cubicBezTo>
                        <a:pt x="213" y="1667"/>
                        <a:pt x="326" y="1604"/>
                        <a:pt x="390" y="1519"/>
                      </a:cubicBezTo>
                      <a:cubicBezTo>
                        <a:pt x="446" y="1427"/>
                        <a:pt x="474" y="1314"/>
                        <a:pt x="446" y="1137"/>
                      </a:cubicBezTo>
                      <a:lnTo>
                        <a:pt x="446" y="1108"/>
                      </a:lnTo>
                      <a:lnTo>
                        <a:pt x="446" y="960"/>
                      </a:lnTo>
                      <a:cubicBezTo>
                        <a:pt x="446" y="932"/>
                        <a:pt x="474" y="932"/>
                        <a:pt x="503" y="896"/>
                      </a:cubicBezTo>
                      <a:lnTo>
                        <a:pt x="531" y="896"/>
                      </a:lnTo>
                      <a:lnTo>
                        <a:pt x="566" y="811"/>
                      </a:lnTo>
                      <a:lnTo>
                        <a:pt x="531" y="811"/>
                      </a:lnTo>
                      <a:cubicBezTo>
                        <a:pt x="474" y="783"/>
                        <a:pt x="446" y="691"/>
                        <a:pt x="446" y="578"/>
                      </a:cubicBezTo>
                      <a:cubicBezTo>
                        <a:pt x="446" y="542"/>
                        <a:pt x="446" y="514"/>
                        <a:pt x="474" y="458"/>
                      </a:cubicBezTo>
                      <a:lnTo>
                        <a:pt x="474" y="252"/>
                      </a:lnTo>
                      <a:cubicBezTo>
                        <a:pt x="474" y="160"/>
                        <a:pt x="418" y="76"/>
                        <a:pt x="354" y="47"/>
                      </a:cubicBezTo>
                      <a:cubicBezTo>
                        <a:pt x="314" y="22"/>
                        <a:pt x="288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09" name="Google Shape;709;p39"/>
                <p:cNvSpPr/>
                <p:nvPr/>
              </p:nvSpPr>
              <p:spPr>
                <a:xfrm>
                  <a:off x="4167847" y="1898587"/>
                  <a:ext cx="21534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21" extrusionOk="0">
                      <a:moveTo>
                        <a:pt x="531" y="93"/>
                      </a:moveTo>
                      <a:lnTo>
                        <a:pt x="531" y="828"/>
                      </a:lnTo>
                      <a:lnTo>
                        <a:pt x="92" y="828"/>
                      </a:lnTo>
                      <a:lnTo>
                        <a:pt x="92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623" y="920"/>
                      </a:lnTo>
                      <a:lnTo>
                        <a:pt x="6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0" name="Google Shape;710;p39"/>
                <p:cNvSpPr/>
                <p:nvPr/>
              </p:nvSpPr>
              <p:spPr>
                <a:xfrm>
                  <a:off x="4128235" y="1898587"/>
                  <a:ext cx="29622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21" extrusionOk="0">
                      <a:moveTo>
                        <a:pt x="764" y="93"/>
                      </a:moveTo>
                      <a:lnTo>
                        <a:pt x="764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856" y="920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1" name="Google Shape;711;p39"/>
                <p:cNvSpPr/>
                <p:nvPr/>
              </p:nvSpPr>
              <p:spPr>
                <a:xfrm>
                  <a:off x="4086410" y="1898587"/>
                  <a:ext cx="32560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21" extrusionOk="0">
                      <a:moveTo>
                        <a:pt x="856" y="93"/>
                      </a:moveTo>
                      <a:lnTo>
                        <a:pt x="856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941" y="920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2" name="Google Shape;712;p39"/>
                <p:cNvSpPr/>
                <p:nvPr/>
              </p:nvSpPr>
              <p:spPr>
                <a:xfrm>
                  <a:off x="4223844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326" y="92"/>
                      </a:moveTo>
                      <a:cubicBezTo>
                        <a:pt x="446" y="92"/>
                        <a:pt x="566" y="269"/>
                        <a:pt x="566" y="503"/>
                      </a:cubicBezTo>
                      <a:cubicBezTo>
                        <a:pt x="566" y="708"/>
                        <a:pt x="446" y="913"/>
                        <a:pt x="326" y="913"/>
                      </a:cubicBezTo>
                      <a:cubicBezTo>
                        <a:pt x="177" y="913"/>
                        <a:pt x="92" y="708"/>
                        <a:pt x="92" y="503"/>
                      </a:cubicBezTo>
                      <a:cubicBezTo>
                        <a:pt x="92" y="269"/>
                        <a:pt x="177" y="92"/>
                        <a:pt x="326" y="92"/>
                      </a:cubicBezTo>
                      <a:close/>
                      <a:moveTo>
                        <a:pt x="326" y="0"/>
                      </a:moveTo>
                      <a:cubicBezTo>
                        <a:pt x="149" y="0"/>
                        <a:pt x="0" y="205"/>
                        <a:pt x="0" y="503"/>
                      </a:cubicBezTo>
                      <a:cubicBezTo>
                        <a:pt x="0" y="771"/>
                        <a:pt x="149" y="1005"/>
                        <a:pt x="326" y="1005"/>
                      </a:cubicBezTo>
                      <a:cubicBezTo>
                        <a:pt x="503" y="1005"/>
                        <a:pt x="651" y="771"/>
                        <a:pt x="651" y="503"/>
                      </a:cubicBezTo>
                      <a:cubicBezTo>
                        <a:pt x="651" y="205"/>
                        <a:pt x="503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3" name="Google Shape;713;p39"/>
                <p:cNvSpPr/>
                <p:nvPr/>
              </p:nvSpPr>
              <p:spPr>
                <a:xfrm>
                  <a:off x="4200616" y="1899831"/>
                  <a:ext cx="2973" cy="3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885" extrusionOk="0">
                      <a:moveTo>
                        <a:pt x="0" y="0"/>
                      </a:moveTo>
                      <a:lnTo>
                        <a:pt x="0" y="884"/>
                      </a:lnTo>
                      <a:lnTo>
                        <a:pt x="85" y="884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714" name="Google Shape;714;p39"/>
              <p:cNvGrpSpPr/>
              <p:nvPr/>
            </p:nvGrpSpPr>
            <p:grpSpPr>
              <a:xfrm>
                <a:off x="-2025807" y="2235105"/>
                <a:ext cx="1184014" cy="258193"/>
                <a:chOff x="3734768" y="858742"/>
                <a:chExt cx="1184014" cy="258193"/>
              </a:xfrm>
            </p:grpSpPr>
            <p:grpSp>
              <p:nvGrpSpPr>
                <p:cNvPr id="715" name="Google Shape;715;p39"/>
                <p:cNvGrpSpPr/>
                <p:nvPr/>
              </p:nvGrpSpPr>
              <p:grpSpPr>
                <a:xfrm>
                  <a:off x="3734768" y="858742"/>
                  <a:ext cx="1184014" cy="258193"/>
                  <a:chOff x="4002795" y="1877329"/>
                  <a:chExt cx="345546" cy="75352"/>
                </a:xfrm>
              </p:grpSpPr>
              <p:sp>
                <p:nvSpPr>
                  <p:cNvPr id="716" name="Google Shape;716;p39"/>
                  <p:cNvSpPr/>
                  <p:nvPr/>
                </p:nvSpPr>
                <p:spPr>
                  <a:xfrm>
                    <a:off x="4002795" y="1877329"/>
                    <a:ext cx="345546" cy="75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7" h="2180" extrusionOk="0">
                        <a:moveTo>
                          <a:pt x="0" y="0"/>
                        </a:moveTo>
                        <a:lnTo>
                          <a:pt x="0" y="2179"/>
                        </a:lnTo>
                        <a:lnTo>
                          <a:pt x="9996" y="2179"/>
                        </a:lnTo>
                        <a:lnTo>
                          <a:pt x="999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17" name="Google Shape;717;p39"/>
                  <p:cNvSpPr/>
                  <p:nvPr/>
                </p:nvSpPr>
                <p:spPr>
                  <a:xfrm>
                    <a:off x="4270785" y="1897619"/>
                    <a:ext cx="21569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" h="1005" extrusionOk="0">
                        <a:moveTo>
                          <a:pt x="559" y="0"/>
                        </a:moveTo>
                        <a:lnTo>
                          <a:pt x="1" y="595"/>
                        </a:lnTo>
                        <a:lnTo>
                          <a:pt x="559" y="1005"/>
                        </a:lnTo>
                        <a:lnTo>
                          <a:pt x="623" y="948"/>
                        </a:lnTo>
                        <a:lnTo>
                          <a:pt x="121" y="595"/>
                        </a:lnTo>
                        <a:lnTo>
                          <a:pt x="623" y="64"/>
                        </a:lnTo>
                        <a:lnTo>
                          <a:pt x="5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18" name="Google Shape;718;p39"/>
                  <p:cNvSpPr/>
                  <p:nvPr/>
                </p:nvSpPr>
                <p:spPr>
                  <a:xfrm>
                    <a:off x="4254401" y="1897619"/>
                    <a:ext cx="22536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005" extrusionOk="0">
                        <a:moveTo>
                          <a:pt x="595" y="0"/>
                        </a:moveTo>
                        <a:lnTo>
                          <a:pt x="1" y="595"/>
                        </a:lnTo>
                        <a:lnTo>
                          <a:pt x="595" y="1005"/>
                        </a:lnTo>
                        <a:lnTo>
                          <a:pt x="651" y="948"/>
                        </a:lnTo>
                        <a:lnTo>
                          <a:pt x="149" y="595"/>
                        </a:lnTo>
                        <a:lnTo>
                          <a:pt x="651" y="64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19" name="Google Shape;719;p39"/>
                  <p:cNvSpPr/>
                  <p:nvPr/>
                </p:nvSpPr>
                <p:spPr>
                  <a:xfrm>
                    <a:off x="4055854" y="1885970"/>
                    <a:ext cx="19356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1668" extrusionOk="0">
                        <a:moveTo>
                          <a:pt x="305" y="0"/>
                        </a:moveTo>
                        <a:cubicBezTo>
                          <a:pt x="264" y="0"/>
                          <a:pt x="226" y="22"/>
                          <a:pt x="205" y="47"/>
                        </a:cubicBezTo>
                        <a:cubicBezTo>
                          <a:pt x="149" y="76"/>
                          <a:pt x="85" y="160"/>
                          <a:pt x="85" y="252"/>
                        </a:cubicBezTo>
                        <a:cubicBezTo>
                          <a:pt x="57" y="309"/>
                          <a:pt x="85" y="401"/>
                          <a:pt x="85" y="458"/>
                        </a:cubicBezTo>
                        <a:cubicBezTo>
                          <a:pt x="120" y="514"/>
                          <a:pt x="120" y="542"/>
                          <a:pt x="120" y="578"/>
                        </a:cubicBezTo>
                        <a:cubicBezTo>
                          <a:pt x="120" y="691"/>
                          <a:pt x="85" y="783"/>
                          <a:pt x="0" y="811"/>
                        </a:cubicBezTo>
                        <a:lnTo>
                          <a:pt x="28" y="896"/>
                        </a:lnTo>
                        <a:lnTo>
                          <a:pt x="57" y="896"/>
                        </a:lnTo>
                        <a:cubicBezTo>
                          <a:pt x="85" y="932"/>
                          <a:pt x="120" y="932"/>
                          <a:pt x="120" y="960"/>
                        </a:cubicBezTo>
                        <a:lnTo>
                          <a:pt x="120" y="1108"/>
                        </a:lnTo>
                        <a:lnTo>
                          <a:pt x="120" y="1137"/>
                        </a:lnTo>
                        <a:cubicBezTo>
                          <a:pt x="85" y="1314"/>
                          <a:pt x="120" y="1427"/>
                          <a:pt x="177" y="1519"/>
                        </a:cubicBezTo>
                        <a:cubicBezTo>
                          <a:pt x="234" y="1604"/>
                          <a:pt x="326" y="1667"/>
                          <a:pt x="439" y="1667"/>
                        </a:cubicBezTo>
                        <a:cubicBezTo>
                          <a:pt x="474" y="1667"/>
                          <a:pt x="531" y="1667"/>
                          <a:pt x="559" y="1639"/>
                        </a:cubicBezTo>
                        <a:lnTo>
                          <a:pt x="531" y="1547"/>
                        </a:lnTo>
                        <a:cubicBezTo>
                          <a:pt x="498" y="1567"/>
                          <a:pt x="459" y="1576"/>
                          <a:pt x="421" y="1576"/>
                        </a:cubicBezTo>
                        <a:cubicBezTo>
                          <a:pt x="352" y="1576"/>
                          <a:pt x="285" y="1545"/>
                          <a:pt x="262" y="1490"/>
                        </a:cubicBezTo>
                        <a:cubicBezTo>
                          <a:pt x="205" y="1398"/>
                          <a:pt x="177" y="1285"/>
                          <a:pt x="205" y="1137"/>
                        </a:cubicBezTo>
                        <a:lnTo>
                          <a:pt x="205" y="932"/>
                        </a:lnTo>
                        <a:cubicBezTo>
                          <a:pt x="177" y="896"/>
                          <a:pt x="149" y="868"/>
                          <a:pt x="120" y="840"/>
                        </a:cubicBezTo>
                        <a:cubicBezTo>
                          <a:pt x="177" y="783"/>
                          <a:pt x="205" y="663"/>
                          <a:pt x="205" y="578"/>
                        </a:cubicBezTo>
                        <a:cubicBezTo>
                          <a:pt x="205" y="542"/>
                          <a:pt x="205" y="486"/>
                          <a:pt x="177" y="458"/>
                        </a:cubicBezTo>
                        <a:cubicBezTo>
                          <a:pt x="177" y="366"/>
                          <a:pt x="149" y="309"/>
                          <a:pt x="177" y="252"/>
                        </a:cubicBezTo>
                        <a:cubicBezTo>
                          <a:pt x="177" y="189"/>
                          <a:pt x="205" y="132"/>
                          <a:pt x="262" y="104"/>
                        </a:cubicBezTo>
                        <a:cubicBezTo>
                          <a:pt x="262" y="90"/>
                          <a:pt x="271" y="83"/>
                          <a:pt x="283" y="83"/>
                        </a:cubicBezTo>
                        <a:cubicBezTo>
                          <a:pt x="296" y="83"/>
                          <a:pt x="311" y="90"/>
                          <a:pt x="326" y="104"/>
                        </a:cubicBezTo>
                        <a:lnTo>
                          <a:pt x="354" y="12"/>
                        </a:lnTo>
                        <a:cubicBezTo>
                          <a:pt x="338" y="4"/>
                          <a:pt x="321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0" name="Google Shape;720;p39"/>
                  <p:cNvSpPr/>
                  <p:nvPr/>
                </p:nvSpPr>
                <p:spPr>
                  <a:xfrm>
                    <a:off x="4034319" y="1888563"/>
                    <a:ext cx="9333" cy="51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1501" extrusionOk="0">
                        <a:moveTo>
                          <a:pt x="213" y="1"/>
                        </a:moveTo>
                        <a:cubicBezTo>
                          <a:pt x="1" y="467"/>
                          <a:pt x="1" y="1033"/>
                          <a:pt x="177" y="1500"/>
                        </a:cubicBezTo>
                        <a:lnTo>
                          <a:pt x="269" y="1472"/>
                        </a:lnTo>
                        <a:cubicBezTo>
                          <a:pt x="93" y="1033"/>
                          <a:pt x="93" y="503"/>
                          <a:pt x="269" y="29"/>
                        </a:cubicBezTo>
                        <a:lnTo>
                          <a:pt x="21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1" name="Google Shape;721;p39"/>
                  <p:cNvSpPr/>
                  <p:nvPr/>
                </p:nvSpPr>
                <p:spPr>
                  <a:xfrm>
                    <a:off x="4303311" y="1885970"/>
                    <a:ext cx="19598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668" extrusionOk="0">
                        <a:moveTo>
                          <a:pt x="256" y="0"/>
                        </a:moveTo>
                        <a:cubicBezTo>
                          <a:pt x="243" y="0"/>
                          <a:pt x="229" y="4"/>
                          <a:pt x="213" y="12"/>
                        </a:cubicBezTo>
                        <a:lnTo>
                          <a:pt x="241" y="104"/>
                        </a:lnTo>
                        <a:cubicBezTo>
                          <a:pt x="255" y="90"/>
                          <a:pt x="262" y="83"/>
                          <a:pt x="269" y="83"/>
                        </a:cubicBezTo>
                        <a:cubicBezTo>
                          <a:pt x="276" y="83"/>
                          <a:pt x="283" y="90"/>
                          <a:pt x="298" y="104"/>
                        </a:cubicBezTo>
                        <a:cubicBezTo>
                          <a:pt x="354" y="132"/>
                          <a:pt x="390" y="189"/>
                          <a:pt x="390" y="252"/>
                        </a:cubicBezTo>
                        <a:lnTo>
                          <a:pt x="390" y="458"/>
                        </a:lnTo>
                        <a:cubicBezTo>
                          <a:pt x="354" y="486"/>
                          <a:pt x="354" y="542"/>
                          <a:pt x="354" y="578"/>
                        </a:cubicBezTo>
                        <a:cubicBezTo>
                          <a:pt x="354" y="663"/>
                          <a:pt x="390" y="783"/>
                          <a:pt x="446" y="840"/>
                        </a:cubicBezTo>
                        <a:cubicBezTo>
                          <a:pt x="390" y="868"/>
                          <a:pt x="390" y="896"/>
                          <a:pt x="354" y="932"/>
                        </a:cubicBezTo>
                        <a:cubicBezTo>
                          <a:pt x="326" y="988"/>
                          <a:pt x="354" y="1073"/>
                          <a:pt x="354" y="1137"/>
                        </a:cubicBezTo>
                        <a:cubicBezTo>
                          <a:pt x="390" y="1285"/>
                          <a:pt x="354" y="1398"/>
                          <a:pt x="298" y="1490"/>
                        </a:cubicBezTo>
                        <a:cubicBezTo>
                          <a:pt x="261" y="1545"/>
                          <a:pt x="198" y="1576"/>
                          <a:pt x="135" y="1576"/>
                        </a:cubicBezTo>
                        <a:cubicBezTo>
                          <a:pt x="100" y="1576"/>
                          <a:pt x="66" y="1567"/>
                          <a:pt x="36" y="1547"/>
                        </a:cubicBezTo>
                        <a:lnTo>
                          <a:pt x="0" y="1639"/>
                        </a:lnTo>
                        <a:cubicBezTo>
                          <a:pt x="36" y="1667"/>
                          <a:pt x="92" y="1667"/>
                          <a:pt x="121" y="1667"/>
                        </a:cubicBezTo>
                        <a:cubicBezTo>
                          <a:pt x="213" y="1667"/>
                          <a:pt x="326" y="1604"/>
                          <a:pt x="390" y="1519"/>
                        </a:cubicBezTo>
                        <a:cubicBezTo>
                          <a:pt x="446" y="1427"/>
                          <a:pt x="474" y="1314"/>
                          <a:pt x="446" y="1137"/>
                        </a:cubicBezTo>
                        <a:lnTo>
                          <a:pt x="446" y="1108"/>
                        </a:lnTo>
                        <a:lnTo>
                          <a:pt x="446" y="960"/>
                        </a:lnTo>
                        <a:cubicBezTo>
                          <a:pt x="446" y="932"/>
                          <a:pt x="474" y="932"/>
                          <a:pt x="503" y="896"/>
                        </a:cubicBezTo>
                        <a:lnTo>
                          <a:pt x="531" y="896"/>
                        </a:lnTo>
                        <a:lnTo>
                          <a:pt x="566" y="811"/>
                        </a:lnTo>
                        <a:lnTo>
                          <a:pt x="531" y="811"/>
                        </a:lnTo>
                        <a:cubicBezTo>
                          <a:pt x="474" y="783"/>
                          <a:pt x="446" y="691"/>
                          <a:pt x="446" y="578"/>
                        </a:cubicBezTo>
                        <a:cubicBezTo>
                          <a:pt x="446" y="542"/>
                          <a:pt x="446" y="514"/>
                          <a:pt x="474" y="458"/>
                        </a:cubicBezTo>
                        <a:lnTo>
                          <a:pt x="474" y="252"/>
                        </a:lnTo>
                        <a:cubicBezTo>
                          <a:pt x="474" y="160"/>
                          <a:pt x="418" y="76"/>
                          <a:pt x="354" y="47"/>
                        </a:cubicBezTo>
                        <a:cubicBezTo>
                          <a:pt x="314" y="22"/>
                          <a:pt x="288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  <p:grpSp>
              <p:nvGrpSpPr>
                <p:cNvPr id="722" name="Google Shape;722;p39"/>
                <p:cNvGrpSpPr/>
                <p:nvPr/>
              </p:nvGrpSpPr>
              <p:grpSpPr>
                <a:xfrm>
                  <a:off x="3990034" y="875479"/>
                  <a:ext cx="568881" cy="224795"/>
                  <a:chOff x="300879" y="4170864"/>
                  <a:chExt cx="505357" cy="199693"/>
                </a:xfrm>
              </p:grpSpPr>
              <p:sp>
                <p:nvSpPr>
                  <p:cNvPr id="723" name="Google Shape;723;p39"/>
                  <p:cNvSpPr/>
                  <p:nvPr/>
                </p:nvSpPr>
                <p:spPr>
                  <a:xfrm>
                    <a:off x="518149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4" name="Google Shape;724;p39"/>
                  <p:cNvSpPr/>
                  <p:nvPr/>
                </p:nvSpPr>
                <p:spPr>
                  <a:xfrm>
                    <a:off x="568021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5" name="Google Shape;725;p39"/>
                  <p:cNvSpPr/>
                  <p:nvPr/>
                </p:nvSpPr>
                <p:spPr>
                  <a:xfrm>
                    <a:off x="623794" y="4170864"/>
                    <a:ext cx="64811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785" extrusionOk="0">
                        <a:moveTo>
                          <a:pt x="286" y="1"/>
                        </a:moveTo>
                        <a:cubicBezTo>
                          <a:pt x="268" y="1"/>
                          <a:pt x="251" y="5"/>
                          <a:pt x="234" y="16"/>
                        </a:cubicBezTo>
                        <a:lnTo>
                          <a:pt x="262" y="101"/>
                        </a:lnTo>
                        <a:lnTo>
                          <a:pt x="354" y="101"/>
                        </a:lnTo>
                        <a:cubicBezTo>
                          <a:pt x="383" y="157"/>
                          <a:pt x="411" y="221"/>
                          <a:pt x="439" y="278"/>
                        </a:cubicBezTo>
                        <a:cubicBezTo>
                          <a:pt x="439" y="334"/>
                          <a:pt x="411" y="398"/>
                          <a:pt x="411" y="483"/>
                        </a:cubicBezTo>
                        <a:cubicBezTo>
                          <a:pt x="411" y="511"/>
                          <a:pt x="383" y="575"/>
                          <a:pt x="383" y="631"/>
                        </a:cubicBezTo>
                        <a:cubicBezTo>
                          <a:pt x="383" y="723"/>
                          <a:pt x="411" y="836"/>
                          <a:pt x="467" y="900"/>
                        </a:cubicBezTo>
                        <a:cubicBezTo>
                          <a:pt x="439" y="928"/>
                          <a:pt x="411" y="957"/>
                          <a:pt x="411" y="985"/>
                        </a:cubicBezTo>
                        <a:cubicBezTo>
                          <a:pt x="383" y="1077"/>
                          <a:pt x="383" y="1134"/>
                          <a:pt x="383" y="1190"/>
                        </a:cubicBezTo>
                        <a:lnTo>
                          <a:pt x="411" y="1218"/>
                        </a:lnTo>
                        <a:cubicBezTo>
                          <a:pt x="411" y="1367"/>
                          <a:pt x="411" y="1487"/>
                          <a:pt x="354" y="1572"/>
                        </a:cubicBezTo>
                        <a:cubicBezTo>
                          <a:pt x="308" y="1639"/>
                          <a:pt x="218" y="1687"/>
                          <a:pt x="139" y="1687"/>
                        </a:cubicBezTo>
                        <a:cubicBezTo>
                          <a:pt x="109" y="1687"/>
                          <a:pt x="81" y="1680"/>
                          <a:pt x="57" y="1664"/>
                        </a:cubicBezTo>
                        <a:lnTo>
                          <a:pt x="1" y="1721"/>
                        </a:lnTo>
                        <a:cubicBezTo>
                          <a:pt x="57" y="1749"/>
                          <a:pt x="85" y="1784"/>
                          <a:pt x="142" y="1784"/>
                        </a:cubicBezTo>
                        <a:cubicBezTo>
                          <a:pt x="234" y="1784"/>
                          <a:pt x="354" y="1721"/>
                          <a:pt x="411" y="1636"/>
                        </a:cubicBezTo>
                        <a:cubicBezTo>
                          <a:pt x="467" y="1516"/>
                          <a:pt x="496" y="1395"/>
                          <a:pt x="467" y="1218"/>
                        </a:cubicBezTo>
                        <a:lnTo>
                          <a:pt x="467" y="1190"/>
                        </a:lnTo>
                        <a:lnTo>
                          <a:pt x="467" y="1013"/>
                        </a:lnTo>
                        <a:cubicBezTo>
                          <a:pt x="496" y="985"/>
                          <a:pt x="496" y="985"/>
                          <a:pt x="531" y="957"/>
                        </a:cubicBezTo>
                        <a:lnTo>
                          <a:pt x="588" y="957"/>
                        </a:lnTo>
                        <a:lnTo>
                          <a:pt x="616" y="865"/>
                        </a:lnTo>
                        <a:lnTo>
                          <a:pt x="588" y="865"/>
                        </a:lnTo>
                        <a:cubicBezTo>
                          <a:pt x="496" y="836"/>
                          <a:pt x="467" y="723"/>
                          <a:pt x="467" y="631"/>
                        </a:cubicBezTo>
                        <a:cubicBezTo>
                          <a:pt x="467" y="575"/>
                          <a:pt x="496" y="546"/>
                          <a:pt x="496" y="483"/>
                        </a:cubicBezTo>
                        <a:cubicBezTo>
                          <a:pt x="496" y="426"/>
                          <a:pt x="531" y="334"/>
                          <a:pt x="531" y="249"/>
                        </a:cubicBezTo>
                        <a:cubicBezTo>
                          <a:pt x="496" y="193"/>
                          <a:pt x="467" y="101"/>
                          <a:pt x="383" y="44"/>
                        </a:cubicBezTo>
                        <a:cubicBezTo>
                          <a:pt x="363" y="24"/>
                          <a:pt x="326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6" name="Google Shape;726;p39"/>
                  <p:cNvSpPr/>
                  <p:nvPr/>
                </p:nvSpPr>
                <p:spPr>
                  <a:xfrm>
                    <a:off x="725748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93" y="0"/>
                        </a:moveTo>
                        <a:lnTo>
                          <a:pt x="1" y="29"/>
                        </a:lnTo>
                        <a:cubicBezTo>
                          <a:pt x="206" y="531"/>
                          <a:pt x="206" y="1090"/>
                          <a:pt x="1" y="1564"/>
                        </a:cubicBezTo>
                        <a:lnTo>
                          <a:pt x="93" y="1592"/>
                        </a:lnTo>
                        <a:cubicBezTo>
                          <a:pt x="298" y="1090"/>
                          <a:pt x="298" y="503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7" name="Google Shape;727;p39"/>
                  <p:cNvSpPr/>
                  <p:nvPr/>
                </p:nvSpPr>
                <p:spPr>
                  <a:xfrm>
                    <a:off x="765940" y="4175493"/>
                    <a:ext cx="40296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1854" extrusionOk="0">
                        <a:moveTo>
                          <a:pt x="121" y="0"/>
                        </a:moveTo>
                        <a:lnTo>
                          <a:pt x="29" y="28"/>
                        </a:lnTo>
                        <a:cubicBezTo>
                          <a:pt x="298" y="587"/>
                          <a:pt x="270" y="1266"/>
                          <a:pt x="1" y="1825"/>
                        </a:cubicBezTo>
                        <a:lnTo>
                          <a:pt x="64" y="1854"/>
                        </a:lnTo>
                        <a:cubicBezTo>
                          <a:pt x="383" y="1295"/>
                          <a:pt x="383" y="587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8" name="Google Shape;728;p39"/>
                  <p:cNvSpPr/>
                  <p:nvPr/>
                </p:nvSpPr>
                <p:spPr>
                  <a:xfrm>
                    <a:off x="419141" y="4170864"/>
                    <a:ext cx="64916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785" extrusionOk="0">
                        <a:moveTo>
                          <a:pt x="331" y="1"/>
                        </a:moveTo>
                        <a:cubicBezTo>
                          <a:pt x="291" y="1"/>
                          <a:pt x="254" y="24"/>
                          <a:pt x="234" y="44"/>
                        </a:cubicBezTo>
                        <a:cubicBezTo>
                          <a:pt x="149" y="101"/>
                          <a:pt x="114" y="193"/>
                          <a:pt x="86" y="249"/>
                        </a:cubicBezTo>
                        <a:cubicBezTo>
                          <a:pt x="86" y="334"/>
                          <a:pt x="114" y="426"/>
                          <a:pt x="114" y="483"/>
                        </a:cubicBezTo>
                        <a:cubicBezTo>
                          <a:pt x="114" y="546"/>
                          <a:pt x="149" y="575"/>
                          <a:pt x="149" y="631"/>
                        </a:cubicBezTo>
                        <a:cubicBezTo>
                          <a:pt x="149" y="723"/>
                          <a:pt x="114" y="836"/>
                          <a:pt x="29" y="865"/>
                        </a:cubicBezTo>
                        <a:lnTo>
                          <a:pt x="1" y="865"/>
                        </a:lnTo>
                        <a:lnTo>
                          <a:pt x="29" y="957"/>
                        </a:lnTo>
                        <a:lnTo>
                          <a:pt x="86" y="957"/>
                        </a:lnTo>
                        <a:cubicBezTo>
                          <a:pt x="114" y="985"/>
                          <a:pt x="114" y="985"/>
                          <a:pt x="149" y="1013"/>
                        </a:cubicBezTo>
                        <a:lnTo>
                          <a:pt x="149" y="1190"/>
                        </a:lnTo>
                        <a:lnTo>
                          <a:pt x="114" y="1218"/>
                        </a:lnTo>
                        <a:cubicBezTo>
                          <a:pt x="114" y="1395"/>
                          <a:pt x="149" y="1516"/>
                          <a:pt x="206" y="1636"/>
                        </a:cubicBezTo>
                        <a:cubicBezTo>
                          <a:pt x="263" y="1721"/>
                          <a:pt x="383" y="1784"/>
                          <a:pt x="468" y="1784"/>
                        </a:cubicBezTo>
                        <a:cubicBezTo>
                          <a:pt x="531" y="1784"/>
                          <a:pt x="560" y="1749"/>
                          <a:pt x="616" y="1721"/>
                        </a:cubicBezTo>
                        <a:lnTo>
                          <a:pt x="560" y="1664"/>
                        </a:lnTo>
                        <a:cubicBezTo>
                          <a:pt x="534" y="1680"/>
                          <a:pt x="505" y="1687"/>
                          <a:pt x="475" y="1687"/>
                        </a:cubicBezTo>
                        <a:cubicBezTo>
                          <a:pt x="396" y="1687"/>
                          <a:pt x="309" y="1639"/>
                          <a:pt x="263" y="1572"/>
                        </a:cubicBezTo>
                        <a:cubicBezTo>
                          <a:pt x="206" y="1487"/>
                          <a:pt x="206" y="1367"/>
                          <a:pt x="206" y="1218"/>
                        </a:cubicBezTo>
                        <a:lnTo>
                          <a:pt x="234" y="1190"/>
                        </a:lnTo>
                        <a:cubicBezTo>
                          <a:pt x="234" y="1134"/>
                          <a:pt x="234" y="1077"/>
                          <a:pt x="206" y="985"/>
                        </a:cubicBezTo>
                        <a:cubicBezTo>
                          <a:pt x="206" y="957"/>
                          <a:pt x="178" y="928"/>
                          <a:pt x="149" y="900"/>
                        </a:cubicBezTo>
                        <a:cubicBezTo>
                          <a:pt x="206" y="836"/>
                          <a:pt x="234" y="723"/>
                          <a:pt x="234" y="631"/>
                        </a:cubicBezTo>
                        <a:cubicBezTo>
                          <a:pt x="234" y="575"/>
                          <a:pt x="206" y="511"/>
                          <a:pt x="206" y="483"/>
                        </a:cubicBezTo>
                        <a:cubicBezTo>
                          <a:pt x="206" y="398"/>
                          <a:pt x="178" y="334"/>
                          <a:pt x="178" y="278"/>
                        </a:cubicBezTo>
                        <a:cubicBezTo>
                          <a:pt x="206" y="221"/>
                          <a:pt x="234" y="157"/>
                          <a:pt x="263" y="101"/>
                        </a:cubicBezTo>
                        <a:lnTo>
                          <a:pt x="355" y="101"/>
                        </a:lnTo>
                        <a:lnTo>
                          <a:pt x="383" y="16"/>
                        </a:lnTo>
                        <a:cubicBezTo>
                          <a:pt x="366" y="5"/>
                          <a:pt x="348" y="1"/>
                          <a:pt x="3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9" name="Google Shape;729;p39"/>
                  <p:cNvSpPr/>
                  <p:nvPr/>
                </p:nvSpPr>
                <p:spPr>
                  <a:xfrm>
                    <a:off x="350751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205" y="0"/>
                        </a:moveTo>
                        <a:cubicBezTo>
                          <a:pt x="0" y="503"/>
                          <a:pt x="0" y="1090"/>
                          <a:pt x="205" y="1592"/>
                        </a:cubicBezTo>
                        <a:lnTo>
                          <a:pt x="297" y="1564"/>
                        </a:lnTo>
                        <a:cubicBezTo>
                          <a:pt x="92" y="1090"/>
                          <a:pt x="92" y="531"/>
                          <a:pt x="297" y="29"/>
                        </a:cubicBezTo>
                        <a:lnTo>
                          <a:pt x="2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30" name="Google Shape;730;p39"/>
                  <p:cNvSpPr/>
                  <p:nvPr/>
                </p:nvSpPr>
                <p:spPr>
                  <a:xfrm>
                    <a:off x="300879" y="4175493"/>
                    <a:ext cx="41033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1854" extrusionOk="0">
                        <a:moveTo>
                          <a:pt x="269" y="0"/>
                        </a:moveTo>
                        <a:lnTo>
                          <a:pt x="269" y="0"/>
                        </a:lnTo>
                        <a:cubicBezTo>
                          <a:pt x="0" y="587"/>
                          <a:pt x="0" y="1295"/>
                          <a:pt x="325" y="1854"/>
                        </a:cubicBezTo>
                        <a:lnTo>
                          <a:pt x="389" y="1825"/>
                        </a:lnTo>
                        <a:cubicBezTo>
                          <a:pt x="120" y="1266"/>
                          <a:pt x="92" y="587"/>
                          <a:pt x="354" y="28"/>
                        </a:cubicBezTo>
                        <a:lnTo>
                          <a:pt x="2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grpSp>
          <p:nvGrpSpPr>
            <p:cNvPr id="731" name="Google Shape;731;p39"/>
            <p:cNvGrpSpPr/>
            <p:nvPr/>
          </p:nvGrpSpPr>
          <p:grpSpPr>
            <a:xfrm>
              <a:off x="-5163370" y="445034"/>
              <a:ext cx="1789390" cy="838699"/>
              <a:chOff x="-4182420" y="20059"/>
              <a:chExt cx="1789390" cy="838699"/>
            </a:xfrm>
          </p:grpSpPr>
          <p:grpSp>
            <p:nvGrpSpPr>
              <p:cNvPr id="732" name="Google Shape;732;p39"/>
              <p:cNvGrpSpPr/>
              <p:nvPr/>
            </p:nvGrpSpPr>
            <p:grpSpPr>
              <a:xfrm>
                <a:off x="-3554488" y="20059"/>
                <a:ext cx="688617" cy="567202"/>
                <a:chOff x="4646862" y="1815214"/>
                <a:chExt cx="226229" cy="186341"/>
              </a:xfrm>
            </p:grpSpPr>
            <p:sp>
              <p:nvSpPr>
                <p:cNvPr id="733" name="Google Shape;733;p39"/>
                <p:cNvSpPr/>
                <p:nvPr/>
              </p:nvSpPr>
              <p:spPr>
                <a:xfrm>
                  <a:off x="4646862" y="1841622"/>
                  <a:ext cx="199578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4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74" y="4627"/>
                      </a:lnTo>
                      <a:lnTo>
                        <a:pt x="5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4" name="Google Shape;734;p39"/>
                <p:cNvSpPr/>
                <p:nvPr/>
              </p:nvSpPr>
              <p:spPr>
                <a:xfrm>
                  <a:off x="4673271" y="1815214"/>
                  <a:ext cx="199820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1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81" y="4627"/>
                      </a:lnTo>
                      <a:lnTo>
                        <a:pt x="5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5" name="Google Shape;735;p39"/>
                <p:cNvSpPr/>
                <p:nvPr/>
              </p:nvSpPr>
              <p:spPr>
                <a:xfrm>
                  <a:off x="4844441" y="1827415"/>
                  <a:ext cx="1641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475" y="11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6" name="Google Shape;736;p39"/>
                <p:cNvSpPr/>
                <p:nvPr/>
              </p:nvSpPr>
              <p:spPr>
                <a:xfrm>
                  <a:off x="4735386" y="1827415"/>
                  <a:ext cx="9076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2625" y="114"/>
                      </a:lnTo>
                      <a:lnTo>
                        <a:pt x="26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7" name="Google Shape;737;p39"/>
                <p:cNvSpPr/>
                <p:nvPr/>
              </p:nvSpPr>
              <p:spPr>
                <a:xfrm>
                  <a:off x="4843473" y="1847740"/>
                  <a:ext cx="3940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765" extrusionOk="0">
                      <a:moveTo>
                        <a:pt x="1" y="0"/>
                      </a:moveTo>
                      <a:lnTo>
                        <a:pt x="1" y="764"/>
                      </a:lnTo>
                      <a:lnTo>
                        <a:pt x="114" y="76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8" name="Google Shape;738;p39"/>
                <p:cNvSpPr/>
                <p:nvPr/>
              </p:nvSpPr>
              <p:spPr>
                <a:xfrm>
                  <a:off x="4843473" y="1886350"/>
                  <a:ext cx="3940" cy="54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565" extrusionOk="0">
                      <a:moveTo>
                        <a:pt x="1" y="1"/>
                      </a:moveTo>
                      <a:lnTo>
                        <a:pt x="1" y="1564"/>
                      </a:lnTo>
                      <a:lnTo>
                        <a:pt x="114" y="1564"/>
                      </a:lnTo>
                      <a:lnTo>
                        <a:pt x="11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9" name="Google Shape;739;p39"/>
                <p:cNvSpPr/>
                <p:nvPr/>
              </p:nvSpPr>
              <p:spPr>
                <a:xfrm>
                  <a:off x="4855710" y="1904705"/>
                  <a:ext cx="3940" cy="1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532" extrusionOk="0">
                      <a:moveTo>
                        <a:pt x="0" y="0"/>
                      </a:moveTo>
                      <a:lnTo>
                        <a:pt x="0" y="531"/>
                      </a:lnTo>
                      <a:lnTo>
                        <a:pt x="114" y="531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740" name="Google Shape;740;p39"/>
              <p:cNvGrpSpPr/>
              <p:nvPr/>
            </p:nvGrpSpPr>
            <p:grpSpPr>
              <a:xfrm>
                <a:off x="-4182420" y="71225"/>
                <a:ext cx="1789390" cy="787533"/>
                <a:chOff x="4802651" y="2120880"/>
                <a:chExt cx="587861" cy="258725"/>
              </a:xfrm>
            </p:grpSpPr>
            <p:sp>
              <p:nvSpPr>
                <p:cNvPr id="741" name="Google Shape;741;p39"/>
                <p:cNvSpPr/>
                <p:nvPr/>
              </p:nvSpPr>
              <p:spPr>
                <a:xfrm>
                  <a:off x="4820971" y="2152404"/>
                  <a:ext cx="538972" cy="22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3" h="6453" extrusionOk="0">
                      <a:moveTo>
                        <a:pt x="15388" y="1"/>
                      </a:moveTo>
                      <a:lnTo>
                        <a:pt x="11235" y="6042"/>
                      </a:lnTo>
                      <a:lnTo>
                        <a:pt x="8228" y="2180"/>
                      </a:lnTo>
                      <a:lnTo>
                        <a:pt x="5101" y="6071"/>
                      </a:lnTo>
                      <a:lnTo>
                        <a:pt x="2420" y="2774"/>
                      </a:lnTo>
                      <a:lnTo>
                        <a:pt x="1" y="5865"/>
                      </a:lnTo>
                      <a:lnTo>
                        <a:pt x="178" y="6014"/>
                      </a:lnTo>
                      <a:lnTo>
                        <a:pt x="2420" y="3156"/>
                      </a:lnTo>
                      <a:lnTo>
                        <a:pt x="5101" y="6424"/>
                      </a:lnTo>
                      <a:lnTo>
                        <a:pt x="8228" y="2562"/>
                      </a:lnTo>
                      <a:lnTo>
                        <a:pt x="11235" y="6453"/>
                      </a:lnTo>
                      <a:lnTo>
                        <a:pt x="15593" y="121"/>
                      </a:lnTo>
                      <a:lnTo>
                        <a:pt x="1538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2" name="Google Shape;742;p39"/>
                <p:cNvSpPr/>
                <p:nvPr/>
              </p:nvSpPr>
              <p:spPr>
                <a:xfrm>
                  <a:off x="4802651" y="2335811"/>
                  <a:ext cx="42826" cy="43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267" extrusionOk="0">
                      <a:moveTo>
                        <a:pt x="623" y="1"/>
                      </a:moveTo>
                      <a:cubicBezTo>
                        <a:pt x="269" y="1"/>
                        <a:pt x="0" y="262"/>
                        <a:pt x="0" y="616"/>
                      </a:cubicBezTo>
                      <a:cubicBezTo>
                        <a:pt x="0" y="970"/>
                        <a:pt x="269" y="1267"/>
                        <a:pt x="623" y="1267"/>
                      </a:cubicBezTo>
                      <a:cubicBezTo>
                        <a:pt x="977" y="1267"/>
                        <a:pt x="1238" y="970"/>
                        <a:pt x="1238" y="616"/>
                      </a:cubicBezTo>
                      <a:cubicBezTo>
                        <a:pt x="1238" y="262"/>
                        <a:pt x="977" y="1"/>
                        <a:pt x="6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3" name="Google Shape;743;p39"/>
                <p:cNvSpPr/>
                <p:nvPr/>
              </p:nvSpPr>
              <p:spPr>
                <a:xfrm>
                  <a:off x="4981875" y="2346077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13" y="1"/>
                        <a:pt x="1" y="206"/>
                        <a:pt x="1" y="468"/>
                      </a:cubicBezTo>
                      <a:cubicBezTo>
                        <a:pt x="1" y="736"/>
                        <a:pt x="213" y="970"/>
                        <a:pt x="475" y="970"/>
                      </a:cubicBezTo>
                      <a:cubicBezTo>
                        <a:pt x="744" y="970"/>
                        <a:pt x="977" y="736"/>
                        <a:pt x="977" y="468"/>
                      </a:cubicBezTo>
                      <a:cubicBezTo>
                        <a:pt x="977" y="206"/>
                        <a:pt x="744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5191932" y="2346077"/>
                  <a:ext cx="33528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70" extrusionOk="0">
                      <a:moveTo>
                        <a:pt x="468" y="1"/>
                      </a:moveTo>
                      <a:cubicBezTo>
                        <a:pt x="206" y="1"/>
                        <a:pt x="1" y="206"/>
                        <a:pt x="1" y="468"/>
                      </a:cubicBezTo>
                      <a:cubicBezTo>
                        <a:pt x="1" y="736"/>
                        <a:pt x="206" y="970"/>
                        <a:pt x="468" y="970"/>
                      </a:cubicBezTo>
                      <a:cubicBezTo>
                        <a:pt x="736" y="970"/>
                        <a:pt x="970" y="736"/>
                        <a:pt x="970" y="468"/>
                      </a:cubicBezTo>
                      <a:cubicBezTo>
                        <a:pt x="970" y="206"/>
                        <a:pt x="736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5340600" y="2138232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06" y="1"/>
                        <a:pt x="1" y="206"/>
                        <a:pt x="1" y="467"/>
                      </a:cubicBezTo>
                      <a:cubicBezTo>
                        <a:pt x="1" y="736"/>
                        <a:pt x="206" y="970"/>
                        <a:pt x="475" y="970"/>
                      </a:cubicBezTo>
                      <a:cubicBezTo>
                        <a:pt x="737" y="970"/>
                        <a:pt x="977" y="736"/>
                        <a:pt x="977" y="467"/>
                      </a:cubicBezTo>
                      <a:cubicBezTo>
                        <a:pt x="977" y="206"/>
                        <a:pt x="737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4882118" y="2231906"/>
                  <a:ext cx="44796" cy="44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5" extrusionOk="0">
                      <a:moveTo>
                        <a:pt x="651" y="0"/>
                      </a:moveTo>
                      <a:cubicBezTo>
                        <a:pt x="298" y="0"/>
                        <a:pt x="0" y="297"/>
                        <a:pt x="0" y="651"/>
                      </a:cubicBezTo>
                      <a:cubicBezTo>
                        <a:pt x="0" y="1005"/>
                        <a:pt x="298" y="1295"/>
                        <a:pt x="651" y="1295"/>
                      </a:cubicBezTo>
                      <a:cubicBezTo>
                        <a:pt x="1005" y="1295"/>
                        <a:pt x="1295" y="1005"/>
                        <a:pt x="1295" y="651"/>
                      </a:cubicBezTo>
                      <a:cubicBezTo>
                        <a:pt x="1295" y="297"/>
                        <a:pt x="1005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5088995" y="2213551"/>
                  <a:ext cx="38678" cy="3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19" extrusionOk="0">
                      <a:moveTo>
                        <a:pt x="559" y="0"/>
                      </a:moveTo>
                      <a:cubicBezTo>
                        <a:pt x="234" y="0"/>
                        <a:pt x="0" y="262"/>
                        <a:pt x="0" y="559"/>
                      </a:cubicBezTo>
                      <a:cubicBezTo>
                        <a:pt x="0" y="885"/>
                        <a:pt x="234" y="1118"/>
                        <a:pt x="559" y="1118"/>
                      </a:cubicBezTo>
                      <a:cubicBezTo>
                        <a:pt x="856" y="1118"/>
                        <a:pt x="1118" y="885"/>
                        <a:pt x="1118" y="559"/>
                      </a:cubicBezTo>
                      <a:cubicBezTo>
                        <a:pt x="1118" y="262"/>
                        <a:pt x="856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5323248" y="2120880"/>
                  <a:ext cx="67263" cy="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1946" extrusionOk="0">
                      <a:moveTo>
                        <a:pt x="977" y="113"/>
                      </a:moveTo>
                      <a:cubicBezTo>
                        <a:pt x="1444" y="113"/>
                        <a:pt x="1833" y="503"/>
                        <a:pt x="1833" y="969"/>
                      </a:cubicBezTo>
                      <a:cubicBezTo>
                        <a:pt x="1833" y="1443"/>
                        <a:pt x="1444" y="1825"/>
                        <a:pt x="977" y="1825"/>
                      </a:cubicBezTo>
                      <a:cubicBezTo>
                        <a:pt x="503" y="1825"/>
                        <a:pt x="121" y="1443"/>
                        <a:pt x="121" y="969"/>
                      </a:cubicBezTo>
                      <a:cubicBezTo>
                        <a:pt x="121" y="503"/>
                        <a:pt x="503" y="113"/>
                        <a:pt x="977" y="113"/>
                      </a:cubicBezTo>
                      <a:close/>
                      <a:moveTo>
                        <a:pt x="977" y="0"/>
                      </a:moveTo>
                      <a:cubicBezTo>
                        <a:pt x="446" y="0"/>
                        <a:pt x="1" y="439"/>
                        <a:pt x="1" y="969"/>
                      </a:cubicBezTo>
                      <a:cubicBezTo>
                        <a:pt x="1" y="1500"/>
                        <a:pt x="446" y="1946"/>
                        <a:pt x="977" y="1946"/>
                      </a:cubicBezTo>
                      <a:cubicBezTo>
                        <a:pt x="1507" y="1946"/>
                        <a:pt x="1946" y="1500"/>
                        <a:pt x="1946" y="969"/>
                      </a:cubicBezTo>
                      <a:cubicBezTo>
                        <a:pt x="1946" y="439"/>
                        <a:pt x="1507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749" name="Google Shape;74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Table of contents</a:t>
            </a:r>
            <a:endParaRPr dirty="0"/>
          </a:p>
        </p:txBody>
      </p:sp>
      <p:sp>
        <p:nvSpPr>
          <p:cNvPr id="750" name="Google Shape;750;p39"/>
          <p:cNvSpPr txBox="1">
            <a:spLocks noGrp="1"/>
          </p:cNvSpPr>
          <p:nvPr>
            <p:ph type="subTitle" idx="3"/>
          </p:nvPr>
        </p:nvSpPr>
        <p:spPr>
          <a:xfrm>
            <a:off x="1012458" y="405395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- Model Building Journey</a:t>
            </a:r>
            <a:endParaRPr sz="1600" dirty="0"/>
          </a:p>
        </p:txBody>
      </p:sp>
      <p:sp>
        <p:nvSpPr>
          <p:cNvPr id="751" name="Google Shape;751;p39"/>
          <p:cNvSpPr txBox="1">
            <a:spLocks noGrp="1"/>
          </p:cNvSpPr>
          <p:nvPr>
            <p:ph type="subTitle" idx="1"/>
          </p:nvPr>
        </p:nvSpPr>
        <p:spPr>
          <a:xfrm>
            <a:off x="1061981" y="17087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0" i="0" dirty="0">
                <a:effectLst/>
                <a:latin typeface="gg sans"/>
              </a:rPr>
              <a:t>- Problem Definition </a:t>
            </a:r>
          </a:p>
          <a:p>
            <a:pPr marL="0" indent="0"/>
            <a:r>
              <a:rPr lang="en-US" b="0" i="0" dirty="0">
                <a:effectLst/>
                <a:latin typeface="gg sans"/>
              </a:rPr>
              <a:t>- Problem Solution</a:t>
            </a:r>
          </a:p>
          <a:p>
            <a:pPr marL="0" indent="0"/>
            <a:endParaRPr lang="en-US" dirty="0"/>
          </a:p>
        </p:txBody>
      </p:sp>
      <p:sp>
        <p:nvSpPr>
          <p:cNvPr id="752" name="Google Shape;752;p39"/>
          <p:cNvSpPr txBox="1">
            <a:spLocks noGrp="1"/>
          </p:cNvSpPr>
          <p:nvPr>
            <p:ph type="subTitle" idx="2"/>
          </p:nvPr>
        </p:nvSpPr>
        <p:spPr>
          <a:xfrm>
            <a:off x="3807427" y="154595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- </a:t>
            </a:r>
            <a:r>
              <a:rPr lang="en-US" dirty="0"/>
              <a:t>Highlight Features</a:t>
            </a:r>
            <a:endParaRPr dirty="0"/>
          </a:p>
        </p:txBody>
      </p:sp>
      <p:sp>
        <p:nvSpPr>
          <p:cNvPr id="753" name="Google Shape;753;p39"/>
          <p:cNvSpPr txBox="1">
            <a:spLocks noGrp="1"/>
          </p:cNvSpPr>
          <p:nvPr>
            <p:ph type="subTitle" idx="4"/>
          </p:nvPr>
        </p:nvSpPr>
        <p:spPr>
          <a:xfrm>
            <a:off x="3782010" y="240620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- Technologies</a:t>
            </a:r>
            <a:endParaRPr lang="en-US" sz="1600" dirty="0"/>
          </a:p>
          <a:p>
            <a:pPr marL="0" indent="0"/>
            <a:endParaRPr dirty="0"/>
          </a:p>
        </p:txBody>
      </p:sp>
      <p:sp>
        <p:nvSpPr>
          <p:cNvPr id="754" name="Google Shape;754;p39"/>
          <p:cNvSpPr txBox="1">
            <a:spLocks noGrp="1"/>
          </p:cNvSpPr>
          <p:nvPr>
            <p:ph type="title" idx="5"/>
          </p:nvPr>
        </p:nvSpPr>
        <p:spPr>
          <a:xfrm>
            <a:off x="1053020" y="1052331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dirty="0"/>
              <a:t>01</a:t>
            </a:r>
            <a:endParaRPr dirty="0"/>
          </a:p>
        </p:txBody>
      </p:sp>
      <p:sp>
        <p:nvSpPr>
          <p:cNvPr id="755" name="Google Shape;755;p39"/>
          <p:cNvSpPr txBox="1">
            <a:spLocks noGrp="1"/>
          </p:cNvSpPr>
          <p:nvPr>
            <p:ph type="title" idx="6"/>
          </p:nvPr>
        </p:nvSpPr>
        <p:spPr>
          <a:xfrm>
            <a:off x="3767633" y="1782380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dirty="0"/>
              <a:t>04</a:t>
            </a:r>
            <a:endParaRPr sz="2000" dirty="0"/>
          </a:p>
        </p:txBody>
      </p:sp>
      <p:sp>
        <p:nvSpPr>
          <p:cNvPr id="756" name="Google Shape;756;p39"/>
          <p:cNvSpPr txBox="1">
            <a:spLocks noGrp="1"/>
          </p:cNvSpPr>
          <p:nvPr>
            <p:ph type="title" idx="7"/>
          </p:nvPr>
        </p:nvSpPr>
        <p:spPr>
          <a:xfrm>
            <a:off x="3810256" y="1006083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dirty="0"/>
              <a:t>02</a:t>
            </a:r>
            <a:endParaRPr dirty="0"/>
          </a:p>
        </p:txBody>
      </p:sp>
      <p:sp>
        <p:nvSpPr>
          <p:cNvPr id="757" name="Google Shape;757;p39"/>
          <p:cNvSpPr txBox="1">
            <a:spLocks noGrp="1"/>
          </p:cNvSpPr>
          <p:nvPr>
            <p:ph type="title" idx="8"/>
          </p:nvPr>
        </p:nvSpPr>
        <p:spPr>
          <a:xfrm>
            <a:off x="1027930" y="3396505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 dirty="0"/>
              <a:t>05</a:t>
            </a:r>
            <a:endParaRPr sz="2000" dirty="0"/>
          </a:p>
        </p:txBody>
      </p:sp>
      <p:sp>
        <p:nvSpPr>
          <p:cNvPr id="758" name="Google Shape;758;p39"/>
          <p:cNvSpPr txBox="1">
            <a:spLocks noGrp="1"/>
          </p:cNvSpPr>
          <p:nvPr>
            <p:ph type="subTitle" idx="9"/>
          </p:nvPr>
        </p:nvSpPr>
        <p:spPr>
          <a:xfrm>
            <a:off x="1053020" y="143686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 dirty="0"/>
              <a:t>Introduction</a:t>
            </a:r>
            <a:endParaRPr dirty="0"/>
          </a:p>
        </p:txBody>
      </p:sp>
      <p:sp>
        <p:nvSpPr>
          <p:cNvPr id="759" name="Google Shape;759;p39"/>
          <p:cNvSpPr txBox="1">
            <a:spLocks noGrp="1"/>
          </p:cNvSpPr>
          <p:nvPr>
            <p:ph type="subTitle" idx="13"/>
          </p:nvPr>
        </p:nvSpPr>
        <p:spPr>
          <a:xfrm>
            <a:off x="3845036" y="126687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 dirty="0"/>
              <a:t>Features</a:t>
            </a:r>
            <a:endParaRPr dirty="0"/>
          </a:p>
        </p:txBody>
      </p:sp>
      <p:sp>
        <p:nvSpPr>
          <p:cNvPr id="760" name="Google Shape;760;p39"/>
          <p:cNvSpPr txBox="1">
            <a:spLocks noGrp="1"/>
          </p:cNvSpPr>
          <p:nvPr>
            <p:ph type="subTitle" idx="14"/>
          </p:nvPr>
        </p:nvSpPr>
        <p:spPr>
          <a:xfrm>
            <a:off x="3775167" y="211701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Implementation</a:t>
            </a:r>
            <a:endParaRPr lang="en-US" sz="1600" dirty="0">
              <a:solidFill>
                <a:srgbClr val="1C1C1B"/>
              </a:solidFill>
            </a:endParaRPr>
          </a:p>
        </p:txBody>
      </p:sp>
      <p:sp>
        <p:nvSpPr>
          <p:cNvPr id="761" name="Google Shape;761;p39"/>
          <p:cNvSpPr txBox="1">
            <a:spLocks noGrp="1"/>
          </p:cNvSpPr>
          <p:nvPr>
            <p:ph type="subTitle" idx="15"/>
          </p:nvPr>
        </p:nvSpPr>
        <p:spPr>
          <a:xfrm>
            <a:off x="1029716" y="378227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Machine Learning</a:t>
            </a:r>
            <a:endParaRPr lang="en-US" sz="1600" dirty="0">
              <a:solidFill>
                <a:srgbClr val="1C1C1B"/>
              </a:solidFill>
            </a:endParaRPr>
          </a:p>
        </p:txBody>
      </p:sp>
      <p:sp>
        <p:nvSpPr>
          <p:cNvPr id="87" name="Google Shape;750;p39">
            <a:extLst>
              <a:ext uri="{FF2B5EF4-FFF2-40B4-BE49-F238E27FC236}">
                <a16:creationId xmlns:a16="http://schemas.microsoft.com/office/drawing/2014/main" id="{855C8B53-658A-42B1-B5CA-DD997534D7E3}"/>
              </a:ext>
            </a:extLst>
          </p:cNvPr>
          <p:cNvSpPr txBox="1">
            <a:spLocks/>
          </p:cNvSpPr>
          <p:nvPr/>
        </p:nvSpPr>
        <p:spPr>
          <a:xfrm>
            <a:off x="995525" y="2801796"/>
            <a:ext cx="2073919" cy="73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1600" dirty="0"/>
              <a:t>-System Structure </a:t>
            </a:r>
          </a:p>
          <a:p>
            <a:pPr marL="0" indent="0"/>
            <a:r>
              <a:rPr lang="en" sz="1600" dirty="0"/>
              <a:t>- Use Cases</a:t>
            </a:r>
          </a:p>
        </p:txBody>
      </p:sp>
      <p:sp>
        <p:nvSpPr>
          <p:cNvPr id="89" name="Google Shape;755;p39">
            <a:extLst>
              <a:ext uri="{FF2B5EF4-FFF2-40B4-BE49-F238E27FC236}">
                <a16:creationId xmlns:a16="http://schemas.microsoft.com/office/drawing/2014/main" id="{436F49CA-E206-4E9D-A02B-FCBC8662C7B2}"/>
              </a:ext>
            </a:extLst>
          </p:cNvPr>
          <p:cNvSpPr txBox="1">
            <a:spLocks/>
          </p:cNvSpPr>
          <p:nvPr/>
        </p:nvSpPr>
        <p:spPr>
          <a:xfrm>
            <a:off x="1012458" y="2164627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2000" dirty="0"/>
              <a:t>03</a:t>
            </a:r>
          </a:p>
        </p:txBody>
      </p:sp>
      <p:sp>
        <p:nvSpPr>
          <p:cNvPr id="90" name="Google Shape;757;p39">
            <a:extLst>
              <a:ext uri="{FF2B5EF4-FFF2-40B4-BE49-F238E27FC236}">
                <a16:creationId xmlns:a16="http://schemas.microsoft.com/office/drawing/2014/main" id="{D872AD56-0A10-4C9B-8876-1BFD5C606384}"/>
              </a:ext>
            </a:extLst>
          </p:cNvPr>
          <p:cNvSpPr txBox="1">
            <a:spLocks/>
          </p:cNvSpPr>
          <p:nvPr/>
        </p:nvSpPr>
        <p:spPr>
          <a:xfrm>
            <a:off x="3816774" y="2717604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2000"/>
              <a:t>06</a:t>
            </a:r>
            <a:endParaRPr lang="en" sz="2000" dirty="0"/>
          </a:p>
        </p:txBody>
      </p:sp>
      <p:sp>
        <p:nvSpPr>
          <p:cNvPr id="91" name="Google Shape;760;p39">
            <a:extLst>
              <a:ext uri="{FF2B5EF4-FFF2-40B4-BE49-F238E27FC236}">
                <a16:creationId xmlns:a16="http://schemas.microsoft.com/office/drawing/2014/main" id="{610A25A4-9717-4062-B371-770D370A81BF}"/>
              </a:ext>
            </a:extLst>
          </p:cNvPr>
          <p:cNvSpPr txBox="1">
            <a:spLocks/>
          </p:cNvSpPr>
          <p:nvPr/>
        </p:nvSpPr>
        <p:spPr>
          <a:xfrm>
            <a:off x="1077287" y="2460052"/>
            <a:ext cx="2240260" cy="48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System Analysis</a:t>
            </a:r>
          </a:p>
        </p:txBody>
      </p:sp>
      <p:sp>
        <p:nvSpPr>
          <p:cNvPr id="92" name="Google Shape;761;p39">
            <a:extLst>
              <a:ext uri="{FF2B5EF4-FFF2-40B4-BE49-F238E27FC236}">
                <a16:creationId xmlns:a16="http://schemas.microsoft.com/office/drawing/2014/main" id="{CCB73C39-1697-4D53-9BD1-F2EBAA7A1074}"/>
              </a:ext>
            </a:extLst>
          </p:cNvPr>
          <p:cNvSpPr txBox="1">
            <a:spLocks/>
          </p:cNvSpPr>
          <p:nvPr/>
        </p:nvSpPr>
        <p:spPr>
          <a:xfrm>
            <a:off x="3770880" y="303732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Challenges</a:t>
            </a:r>
          </a:p>
        </p:txBody>
      </p:sp>
      <p:sp>
        <p:nvSpPr>
          <p:cNvPr id="2" name="Google Shape;757;p39">
            <a:extLst>
              <a:ext uri="{FF2B5EF4-FFF2-40B4-BE49-F238E27FC236}">
                <a16:creationId xmlns:a16="http://schemas.microsoft.com/office/drawing/2014/main" id="{B6D37BE9-1478-8AE4-BE61-CA33EE616813}"/>
              </a:ext>
            </a:extLst>
          </p:cNvPr>
          <p:cNvSpPr txBox="1">
            <a:spLocks/>
          </p:cNvSpPr>
          <p:nvPr/>
        </p:nvSpPr>
        <p:spPr>
          <a:xfrm>
            <a:off x="3844491" y="3543432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sz="2000" dirty="0"/>
              <a:t>07</a:t>
            </a:r>
          </a:p>
        </p:txBody>
      </p:sp>
      <p:sp>
        <p:nvSpPr>
          <p:cNvPr id="3" name="Google Shape;761;p39">
            <a:extLst>
              <a:ext uri="{FF2B5EF4-FFF2-40B4-BE49-F238E27FC236}">
                <a16:creationId xmlns:a16="http://schemas.microsoft.com/office/drawing/2014/main" id="{1C9E8ED3-2594-01D0-8FFD-D672AE3EB145}"/>
              </a:ext>
            </a:extLst>
          </p:cNvPr>
          <p:cNvSpPr txBox="1">
            <a:spLocks/>
          </p:cNvSpPr>
          <p:nvPr/>
        </p:nvSpPr>
        <p:spPr>
          <a:xfrm>
            <a:off x="3831583" y="384860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Demo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834717" y="396748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Elo System</a:t>
            </a: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244EAD1-1364-24F7-CAA8-0CFF3FE47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28" r="71453"/>
          <a:stretch/>
        </p:blipFill>
        <p:spPr>
          <a:xfrm>
            <a:off x="5113867" y="1676401"/>
            <a:ext cx="2701963" cy="125665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45BE5-5126-2651-2B8C-7FE0F26E7546}"/>
              </a:ext>
            </a:extLst>
          </p:cNvPr>
          <p:cNvSpPr txBox="1"/>
          <p:nvPr/>
        </p:nvSpPr>
        <p:spPr>
          <a:xfrm>
            <a:off x="618067" y="1676401"/>
            <a:ext cx="3412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Elo System Equation to calculate the rating change for winners and losers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8A8C8-EAA8-1E22-9341-D6100DD78487}"/>
              </a:ext>
            </a:extLst>
          </p:cNvPr>
          <p:cNvSpPr txBox="1"/>
          <p:nvPr/>
        </p:nvSpPr>
        <p:spPr>
          <a:xfrm>
            <a:off x="618067" y="2571750"/>
            <a:ext cx="3412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 the Change by factors</a:t>
            </a:r>
          </a:p>
        </p:txBody>
      </p:sp>
    </p:spTree>
    <p:extLst>
      <p:ext uri="{BB962C8B-B14F-4D97-AF65-F5344CB8AC3E}">
        <p14:creationId xmlns:p14="http://schemas.microsoft.com/office/powerpoint/2010/main" val="4221160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16545" y="2296756"/>
            <a:ext cx="4327159" cy="1395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Challenges</a:t>
            </a:r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" name="Google Shape;1650;p50">
            <a:extLst>
              <a:ext uri="{FF2B5EF4-FFF2-40B4-BE49-F238E27FC236}">
                <a16:creationId xmlns:a16="http://schemas.microsoft.com/office/drawing/2014/main" id="{E54C7C81-3E3A-4E1A-B154-6941980E0F7D}"/>
              </a:ext>
            </a:extLst>
          </p:cNvPr>
          <p:cNvGrpSpPr/>
          <p:nvPr/>
        </p:nvGrpSpPr>
        <p:grpSpPr>
          <a:xfrm>
            <a:off x="1536726" y="780485"/>
            <a:ext cx="2171206" cy="3428826"/>
            <a:chOff x="6096822" y="1186885"/>
            <a:chExt cx="2171206" cy="3428826"/>
          </a:xfrm>
        </p:grpSpPr>
        <p:sp>
          <p:nvSpPr>
            <p:cNvPr id="58" name="Google Shape;1651;p50">
              <a:extLst>
                <a:ext uri="{FF2B5EF4-FFF2-40B4-BE49-F238E27FC236}">
                  <a16:creationId xmlns:a16="http://schemas.microsoft.com/office/drawing/2014/main" id="{987ED371-4968-425F-B3B6-3604D7906807}"/>
                </a:ext>
              </a:extLst>
            </p:cNvPr>
            <p:cNvSpPr/>
            <p:nvPr/>
          </p:nvSpPr>
          <p:spPr>
            <a:xfrm>
              <a:off x="6146800" y="1908200"/>
              <a:ext cx="2121227" cy="1883711"/>
            </a:xfrm>
            <a:custGeom>
              <a:avLst/>
              <a:gdLst/>
              <a:ahLst/>
              <a:cxnLst/>
              <a:rect l="l" t="t" r="r" b="b"/>
              <a:pathLst>
                <a:path w="34750" h="30859" extrusionOk="0">
                  <a:moveTo>
                    <a:pt x="19927" y="1"/>
                  </a:moveTo>
                  <a:cubicBezTo>
                    <a:pt x="17317" y="1"/>
                    <a:pt x="14720" y="895"/>
                    <a:pt x="13116" y="2899"/>
                  </a:cubicBezTo>
                  <a:cubicBezTo>
                    <a:pt x="11970" y="4342"/>
                    <a:pt x="11440" y="6203"/>
                    <a:pt x="10492" y="7795"/>
                  </a:cubicBezTo>
                  <a:cubicBezTo>
                    <a:pt x="9346" y="9768"/>
                    <a:pt x="7606" y="11332"/>
                    <a:pt x="5837" y="12832"/>
                  </a:cubicBezTo>
                  <a:cubicBezTo>
                    <a:pt x="4542" y="13949"/>
                    <a:pt x="3184" y="15074"/>
                    <a:pt x="2208" y="16517"/>
                  </a:cubicBezTo>
                  <a:cubicBezTo>
                    <a:pt x="262" y="19290"/>
                    <a:pt x="1" y="23118"/>
                    <a:pt x="1472" y="26153"/>
                  </a:cubicBezTo>
                  <a:cubicBezTo>
                    <a:pt x="2859" y="28926"/>
                    <a:pt x="5250" y="30135"/>
                    <a:pt x="8221" y="30312"/>
                  </a:cubicBezTo>
                  <a:cubicBezTo>
                    <a:pt x="12027" y="30574"/>
                    <a:pt x="15826" y="30786"/>
                    <a:pt x="19632" y="30843"/>
                  </a:cubicBezTo>
                  <a:cubicBezTo>
                    <a:pt x="20489" y="30852"/>
                    <a:pt x="21343" y="30858"/>
                    <a:pt x="22195" y="30858"/>
                  </a:cubicBezTo>
                  <a:cubicBezTo>
                    <a:pt x="23952" y="30858"/>
                    <a:pt x="25703" y="30832"/>
                    <a:pt x="27470" y="30751"/>
                  </a:cubicBezTo>
                  <a:cubicBezTo>
                    <a:pt x="29126" y="30666"/>
                    <a:pt x="30894" y="30517"/>
                    <a:pt x="32246" y="29577"/>
                  </a:cubicBezTo>
                  <a:cubicBezTo>
                    <a:pt x="34042" y="28339"/>
                    <a:pt x="34750" y="25976"/>
                    <a:pt x="34488" y="23825"/>
                  </a:cubicBezTo>
                  <a:cubicBezTo>
                    <a:pt x="34219" y="21703"/>
                    <a:pt x="33102" y="19757"/>
                    <a:pt x="31863" y="17989"/>
                  </a:cubicBezTo>
                  <a:cubicBezTo>
                    <a:pt x="31099" y="16899"/>
                    <a:pt x="30243" y="15866"/>
                    <a:pt x="29656" y="14657"/>
                  </a:cubicBezTo>
                  <a:cubicBezTo>
                    <a:pt x="28680" y="12683"/>
                    <a:pt x="28447" y="10476"/>
                    <a:pt x="28029" y="8325"/>
                  </a:cubicBezTo>
                  <a:cubicBezTo>
                    <a:pt x="27591" y="6111"/>
                    <a:pt x="27675" y="3727"/>
                    <a:pt x="25971" y="1986"/>
                  </a:cubicBezTo>
                  <a:cubicBezTo>
                    <a:pt x="25058" y="1039"/>
                    <a:pt x="23728" y="543"/>
                    <a:pt x="22433" y="274"/>
                  </a:cubicBezTo>
                  <a:cubicBezTo>
                    <a:pt x="21619" y="95"/>
                    <a:pt x="20772" y="1"/>
                    <a:pt x="19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59" name="Google Shape;1652;p50">
              <a:extLst>
                <a:ext uri="{FF2B5EF4-FFF2-40B4-BE49-F238E27FC236}">
                  <a16:creationId xmlns:a16="http://schemas.microsoft.com/office/drawing/2014/main" id="{770D4B7A-986B-4D17-B225-A0E60430C2DF}"/>
                </a:ext>
              </a:extLst>
            </p:cNvPr>
            <p:cNvGrpSpPr/>
            <p:nvPr/>
          </p:nvGrpSpPr>
          <p:grpSpPr>
            <a:xfrm>
              <a:off x="7012401" y="1186885"/>
              <a:ext cx="598344" cy="498891"/>
              <a:chOff x="2715768" y="1997386"/>
              <a:chExt cx="269330" cy="224564"/>
            </a:xfrm>
          </p:grpSpPr>
          <p:sp>
            <p:nvSpPr>
              <p:cNvPr id="128" name="Google Shape;1653;p50">
                <a:extLst>
                  <a:ext uri="{FF2B5EF4-FFF2-40B4-BE49-F238E27FC236}">
                    <a16:creationId xmlns:a16="http://schemas.microsoft.com/office/drawing/2014/main" id="{D0FE3269-9CD6-4297-BBFB-2D61145706BE}"/>
                  </a:ext>
                </a:extLst>
              </p:cNvPr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9" name="Google Shape;1654;p50">
                <a:extLst>
                  <a:ext uri="{FF2B5EF4-FFF2-40B4-BE49-F238E27FC236}">
                    <a16:creationId xmlns:a16="http://schemas.microsoft.com/office/drawing/2014/main" id="{67349531-84FB-4472-A715-84B23202435A}"/>
                  </a:ext>
                </a:extLst>
              </p:cNvPr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0" name="Google Shape;1655;p50">
                <a:extLst>
                  <a:ext uri="{FF2B5EF4-FFF2-40B4-BE49-F238E27FC236}">
                    <a16:creationId xmlns:a16="http://schemas.microsoft.com/office/drawing/2014/main" id="{2EB6186D-E104-46D8-A3BB-3D451856B6CC}"/>
                  </a:ext>
                </a:extLst>
              </p:cNvPr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1" name="Google Shape;1656;p50">
                <a:extLst>
                  <a:ext uri="{FF2B5EF4-FFF2-40B4-BE49-F238E27FC236}">
                    <a16:creationId xmlns:a16="http://schemas.microsoft.com/office/drawing/2014/main" id="{6D5A76F0-8A9B-4070-9196-767F81F4E1A0}"/>
                  </a:ext>
                </a:extLst>
              </p:cNvPr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2" name="Google Shape;1657;p50">
                <a:extLst>
                  <a:ext uri="{FF2B5EF4-FFF2-40B4-BE49-F238E27FC236}">
                    <a16:creationId xmlns:a16="http://schemas.microsoft.com/office/drawing/2014/main" id="{B3C5CCF8-9AE1-4551-972E-8C8C34975875}"/>
                  </a:ext>
                </a:extLst>
              </p:cNvPr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0" name="Google Shape;1658;p50">
              <a:extLst>
                <a:ext uri="{FF2B5EF4-FFF2-40B4-BE49-F238E27FC236}">
                  <a16:creationId xmlns:a16="http://schemas.microsoft.com/office/drawing/2014/main" id="{6316C174-679C-4828-8668-CA48FD849103}"/>
                </a:ext>
              </a:extLst>
            </p:cNvPr>
            <p:cNvGrpSpPr/>
            <p:nvPr/>
          </p:nvGrpSpPr>
          <p:grpSpPr>
            <a:xfrm>
              <a:off x="7517490" y="1854920"/>
              <a:ext cx="388315" cy="333067"/>
              <a:chOff x="-2044960" y="2439570"/>
              <a:chExt cx="388315" cy="333067"/>
            </a:xfrm>
          </p:grpSpPr>
          <p:sp>
            <p:nvSpPr>
              <p:cNvPr id="116" name="Google Shape;1659;p50">
                <a:extLst>
                  <a:ext uri="{FF2B5EF4-FFF2-40B4-BE49-F238E27FC236}">
                    <a16:creationId xmlns:a16="http://schemas.microsoft.com/office/drawing/2014/main" id="{1E8AD942-589E-46D9-ADE0-50EB1C3867DC}"/>
                  </a:ext>
                </a:extLst>
              </p:cNvPr>
              <p:cNvSpPr/>
              <p:nvPr/>
            </p:nvSpPr>
            <p:spPr>
              <a:xfrm>
                <a:off x="-2044960" y="2439570"/>
                <a:ext cx="388315" cy="333067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Google Shape;1660;p50">
                <a:extLst>
                  <a:ext uri="{FF2B5EF4-FFF2-40B4-BE49-F238E27FC236}">
                    <a16:creationId xmlns:a16="http://schemas.microsoft.com/office/drawing/2014/main" id="{55C7501C-E3D5-4BD8-8F2D-29AF0CEFB5FB}"/>
                  </a:ext>
                </a:extLst>
              </p:cNvPr>
              <p:cNvSpPr/>
              <p:nvPr/>
            </p:nvSpPr>
            <p:spPr>
              <a:xfrm>
                <a:off x="-1734359" y="2606296"/>
                <a:ext cx="46303" cy="3570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Google Shape;1661;p50">
                <a:extLst>
                  <a:ext uri="{FF2B5EF4-FFF2-40B4-BE49-F238E27FC236}">
                    <a16:creationId xmlns:a16="http://schemas.microsoft.com/office/drawing/2014/main" id="{269A4D99-5DD7-49EA-A5A2-7B7065910DD7}"/>
                  </a:ext>
                </a:extLst>
              </p:cNvPr>
              <p:cNvSpPr/>
              <p:nvPr/>
            </p:nvSpPr>
            <p:spPr>
              <a:xfrm>
                <a:off x="-1944984" y="2572770"/>
                <a:ext cx="66598" cy="60134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9" name="Google Shape;1662;p50">
                <a:extLst>
                  <a:ext uri="{FF2B5EF4-FFF2-40B4-BE49-F238E27FC236}">
                    <a16:creationId xmlns:a16="http://schemas.microsoft.com/office/drawing/2014/main" id="{1D4066FC-132C-4845-BDE5-A4262B53A47D}"/>
                  </a:ext>
                </a:extLst>
              </p:cNvPr>
              <p:cNvSpPr/>
              <p:nvPr/>
            </p:nvSpPr>
            <p:spPr>
              <a:xfrm>
                <a:off x="-1980615" y="2524361"/>
                <a:ext cx="39989" cy="1338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Google Shape;1663;p50">
                <a:extLst>
                  <a:ext uri="{FF2B5EF4-FFF2-40B4-BE49-F238E27FC236}">
                    <a16:creationId xmlns:a16="http://schemas.microsoft.com/office/drawing/2014/main" id="{C4A7486A-AFCD-4D95-AB46-55C1280CE52C}"/>
                  </a:ext>
                </a:extLst>
              </p:cNvPr>
              <p:cNvSpPr/>
              <p:nvPr/>
            </p:nvSpPr>
            <p:spPr>
              <a:xfrm>
                <a:off x="-1911985" y="2479710"/>
                <a:ext cx="49009" cy="53219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1" name="Google Shape;1664;p50">
                <a:extLst>
                  <a:ext uri="{FF2B5EF4-FFF2-40B4-BE49-F238E27FC236}">
                    <a16:creationId xmlns:a16="http://schemas.microsoft.com/office/drawing/2014/main" id="{FBEFFDDE-B074-41F7-8660-6B438192282F}"/>
                  </a:ext>
                </a:extLst>
              </p:cNvPr>
              <p:cNvSpPr/>
              <p:nvPr/>
            </p:nvSpPr>
            <p:spPr>
              <a:xfrm>
                <a:off x="-1916269" y="2621706"/>
                <a:ext cx="49009" cy="42094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2" name="Google Shape;1665;p50">
                <a:extLst>
                  <a:ext uri="{FF2B5EF4-FFF2-40B4-BE49-F238E27FC236}">
                    <a16:creationId xmlns:a16="http://schemas.microsoft.com/office/drawing/2014/main" id="{54CCC42C-63D5-439C-A76B-1ABAF6012313}"/>
                  </a:ext>
                </a:extLst>
              </p:cNvPr>
              <p:cNvSpPr/>
              <p:nvPr/>
            </p:nvSpPr>
            <p:spPr>
              <a:xfrm>
                <a:off x="-2009329" y="2550971"/>
                <a:ext cx="33600" cy="532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Google Shape;1666;p50">
                <a:extLst>
                  <a:ext uri="{FF2B5EF4-FFF2-40B4-BE49-F238E27FC236}">
                    <a16:creationId xmlns:a16="http://schemas.microsoft.com/office/drawing/2014/main" id="{B68041C9-A7B2-44C0-917E-534B630EC6CF}"/>
                  </a:ext>
                </a:extLst>
              </p:cNvPr>
              <p:cNvSpPr/>
              <p:nvPr/>
            </p:nvSpPr>
            <p:spPr>
              <a:xfrm>
                <a:off x="-1752475" y="2652525"/>
                <a:ext cx="39989" cy="2450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4" name="Google Shape;1667;p50">
                <a:extLst>
                  <a:ext uri="{FF2B5EF4-FFF2-40B4-BE49-F238E27FC236}">
                    <a16:creationId xmlns:a16="http://schemas.microsoft.com/office/drawing/2014/main" id="{88083FB3-1BC9-4B51-B5B7-F3CEE91F1126}"/>
                  </a:ext>
                </a:extLst>
              </p:cNvPr>
              <p:cNvSpPr/>
              <p:nvPr/>
            </p:nvSpPr>
            <p:spPr>
              <a:xfrm>
                <a:off x="-1785399" y="2495947"/>
                <a:ext cx="66523" cy="17364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Google Shape;1668;p50">
                <a:extLst>
                  <a:ext uri="{FF2B5EF4-FFF2-40B4-BE49-F238E27FC236}">
                    <a16:creationId xmlns:a16="http://schemas.microsoft.com/office/drawing/2014/main" id="{9ED7269F-7625-4C29-9493-B4D35A056285}"/>
                  </a:ext>
                </a:extLst>
              </p:cNvPr>
              <p:cNvSpPr/>
              <p:nvPr/>
            </p:nvSpPr>
            <p:spPr>
              <a:xfrm>
                <a:off x="-1709929" y="2533532"/>
                <a:ext cx="24054" cy="4194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6" name="Google Shape;1669;p50">
                <a:extLst>
                  <a:ext uri="{FF2B5EF4-FFF2-40B4-BE49-F238E27FC236}">
                    <a16:creationId xmlns:a16="http://schemas.microsoft.com/office/drawing/2014/main" id="{D5F68E90-FC04-4E51-BA65-DE4EDAC2DAC4}"/>
                  </a:ext>
                </a:extLst>
              </p:cNvPr>
              <p:cNvSpPr/>
              <p:nvPr/>
            </p:nvSpPr>
            <p:spPr>
              <a:xfrm>
                <a:off x="-1836514" y="2551948"/>
                <a:ext cx="51189" cy="63441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" name="Google Shape;1670;p50">
                <a:extLst>
                  <a:ext uri="{FF2B5EF4-FFF2-40B4-BE49-F238E27FC236}">
                    <a16:creationId xmlns:a16="http://schemas.microsoft.com/office/drawing/2014/main" id="{9C337819-0FF4-41F3-9238-F690423DC51A}"/>
                  </a:ext>
                </a:extLst>
              </p:cNvPr>
              <p:cNvSpPr/>
              <p:nvPr/>
            </p:nvSpPr>
            <p:spPr>
              <a:xfrm>
                <a:off x="-1847639" y="2623810"/>
                <a:ext cx="15485" cy="378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1" name="Google Shape;1671;p50">
              <a:extLst>
                <a:ext uri="{FF2B5EF4-FFF2-40B4-BE49-F238E27FC236}">
                  <a16:creationId xmlns:a16="http://schemas.microsoft.com/office/drawing/2014/main" id="{7101E96A-5A51-4372-A3FC-64CFDDB411D3}"/>
                </a:ext>
              </a:extLst>
            </p:cNvPr>
            <p:cNvGrpSpPr/>
            <p:nvPr/>
          </p:nvGrpSpPr>
          <p:grpSpPr>
            <a:xfrm>
              <a:off x="6391476" y="1674286"/>
              <a:ext cx="1631854" cy="2941424"/>
              <a:chOff x="6800376" y="1674286"/>
              <a:chExt cx="1631854" cy="2941424"/>
            </a:xfrm>
          </p:grpSpPr>
          <p:grpSp>
            <p:nvGrpSpPr>
              <p:cNvPr id="68" name="Google Shape;1672;p50">
                <a:extLst>
                  <a:ext uri="{FF2B5EF4-FFF2-40B4-BE49-F238E27FC236}">
                    <a16:creationId xmlns:a16="http://schemas.microsoft.com/office/drawing/2014/main" id="{E802D726-88D4-41F9-A734-38A03E3155DE}"/>
                  </a:ext>
                </a:extLst>
              </p:cNvPr>
              <p:cNvGrpSpPr/>
              <p:nvPr/>
            </p:nvGrpSpPr>
            <p:grpSpPr>
              <a:xfrm>
                <a:off x="6800380" y="1853630"/>
                <a:ext cx="1631850" cy="2762080"/>
                <a:chOff x="-1014959" y="1538651"/>
                <a:chExt cx="1981603" cy="3354074"/>
              </a:xfrm>
            </p:grpSpPr>
            <p:sp>
              <p:nvSpPr>
                <p:cNvPr id="80" name="Google Shape;1673;p50">
                  <a:extLst>
                    <a:ext uri="{FF2B5EF4-FFF2-40B4-BE49-F238E27FC236}">
                      <a16:creationId xmlns:a16="http://schemas.microsoft.com/office/drawing/2014/main" id="{1F3CC26F-8781-43A6-8F89-B6464C6F4C8B}"/>
                    </a:ext>
                  </a:extLst>
                </p:cNvPr>
                <p:cNvSpPr/>
                <p:nvPr/>
              </p:nvSpPr>
              <p:spPr>
                <a:xfrm>
                  <a:off x="-705552" y="1690618"/>
                  <a:ext cx="241206" cy="35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13" extrusionOk="0">
                      <a:moveTo>
                        <a:pt x="1089" y="1"/>
                      </a:moveTo>
                      <a:cubicBezTo>
                        <a:pt x="1086" y="1"/>
                        <a:pt x="1082" y="1"/>
                        <a:pt x="1079" y="1"/>
                      </a:cubicBezTo>
                      <a:cubicBezTo>
                        <a:pt x="843" y="22"/>
                        <a:pt x="860" y="723"/>
                        <a:pt x="862" y="766"/>
                      </a:cubicBezTo>
                      <a:lnTo>
                        <a:pt x="862" y="766"/>
                      </a:lnTo>
                      <a:cubicBezTo>
                        <a:pt x="861" y="752"/>
                        <a:pt x="854" y="667"/>
                        <a:pt x="772" y="504"/>
                      </a:cubicBezTo>
                      <a:cubicBezTo>
                        <a:pt x="696" y="351"/>
                        <a:pt x="587" y="302"/>
                        <a:pt x="481" y="302"/>
                      </a:cubicBezTo>
                      <a:cubicBezTo>
                        <a:pt x="373" y="302"/>
                        <a:pt x="267" y="353"/>
                        <a:pt x="201" y="398"/>
                      </a:cubicBezTo>
                      <a:cubicBezTo>
                        <a:pt x="111" y="440"/>
                        <a:pt x="132" y="572"/>
                        <a:pt x="243" y="594"/>
                      </a:cubicBezTo>
                      <a:cubicBezTo>
                        <a:pt x="264" y="615"/>
                        <a:pt x="286" y="615"/>
                        <a:pt x="307" y="615"/>
                      </a:cubicBezTo>
                      <a:cubicBezTo>
                        <a:pt x="314" y="614"/>
                        <a:pt x="321" y="614"/>
                        <a:pt x="328" y="614"/>
                      </a:cubicBezTo>
                      <a:cubicBezTo>
                        <a:pt x="517" y="614"/>
                        <a:pt x="637" y="886"/>
                        <a:pt x="571" y="1080"/>
                      </a:cubicBezTo>
                      <a:cubicBezTo>
                        <a:pt x="554" y="1184"/>
                        <a:pt x="512" y="1219"/>
                        <a:pt x="461" y="1219"/>
                      </a:cubicBezTo>
                      <a:cubicBezTo>
                        <a:pt x="447" y="1219"/>
                        <a:pt x="432" y="1217"/>
                        <a:pt x="418" y="1212"/>
                      </a:cubicBezTo>
                      <a:cubicBezTo>
                        <a:pt x="375" y="1191"/>
                        <a:pt x="333" y="1143"/>
                        <a:pt x="333" y="1101"/>
                      </a:cubicBezTo>
                      <a:cubicBezTo>
                        <a:pt x="314" y="976"/>
                        <a:pt x="265" y="927"/>
                        <a:pt x="214" y="927"/>
                      </a:cubicBezTo>
                      <a:cubicBezTo>
                        <a:pt x="193" y="927"/>
                        <a:pt x="173" y="934"/>
                        <a:pt x="153" y="948"/>
                      </a:cubicBezTo>
                      <a:cubicBezTo>
                        <a:pt x="111" y="969"/>
                        <a:pt x="69" y="1011"/>
                        <a:pt x="69" y="1080"/>
                      </a:cubicBezTo>
                      <a:cubicBezTo>
                        <a:pt x="0" y="1540"/>
                        <a:pt x="418" y="1587"/>
                        <a:pt x="550" y="1587"/>
                      </a:cubicBezTo>
                      <a:cubicBezTo>
                        <a:pt x="661" y="1762"/>
                        <a:pt x="571" y="2005"/>
                        <a:pt x="571" y="2005"/>
                      </a:cubicBezTo>
                      <a:cubicBezTo>
                        <a:pt x="571" y="2005"/>
                        <a:pt x="994" y="2248"/>
                        <a:pt x="1343" y="2513"/>
                      </a:cubicBezTo>
                      <a:cubicBezTo>
                        <a:pt x="1718" y="1455"/>
                        <a:pt x="1676" y="615"/>
                        <a:pt x="1607" y="266"/>
                      </a:cubicBezTo>
                      <a:cubicBezTo>
                        <a:pt x="1586" y="176"/>
                        <a:pt x="1475" y="107"/>
                        <a:pt x="1391" y="107"/>
                      </a:cubicBezTo>
                      <a:cubicBezTo>
                        <a:pt x="1305" y="114"/>
                        <a:pt x="1254" y="168"/>
                        <a:pt x="1226" y="241"/>
                      </a:cubicBezTo>
                      <a:lnTo>
                        <a:pt x="1226" y="241"/>
                      </a:lnTo>
                      <a:cubicBezTo>
                        <a:pt x="1207" y="107"/>
                        <a:pt x="1167" y="1"/>
                        <a:pt x="1089" y="1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1" name="Google Shape;1674;p50">
                  <a:extLst>
                    <a:ext uri="{FF2B5EF4-FFF2-40B4-BE49-F238E27FC236}">
                      <a16:creationId xmlns:a16="http://schemas.microsoft.com/office/drawing/2014/main" id="{C22C0E83-FDC3-41AB-B5F2-05DB9658D5ED}"/>
                    </a:ext>
                  </a:extLst>
                </p:cNvPr>
                <p:cNvSpPr/>
                <p:nvPr/>
              </p:nvSpPr>
              <p:spPr>
                <a:xfrm>
                  <a:off x="-662614" y="1869527"/>
                  <a:ext cx="155191" cy="207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1476" extrusionOk="0">
                      <a:moveTo>
                        <a:pt x="730" y="1"/>
                      </a:moveTo>
                      <a:cubicBezTo>
                        <a:pt x="730" y="1"/>
                        <a:pt x="180" y="709"/>
                        <a:pt x="69" y="841"/>
                      </a:cubicBezTo>
                      <a:cubicBezTo>
                        <a:pt x="48" y="973"/>
                        <a:pt x="1" y="1476"/>
                        <a:pt x="1" y="1476"/>
                      </a:cubicBezTo>
                      <a:cubicBezTo>
                        <a:pt x="1" y="1476"/>
                        <a:pt x="820" y="1454"/>
                        <a:pt x="1106" y="1190"/>
                      </a:cubicBezTo>
                      <a:cubicBezTo>
                        <a:pt x="973" y="1016"/>
                        <a:pt x="905" y="508"/>
                        <a:pt x="952" y="376"/>
                      </a:cubicBezTo>
                      <a:cubicBezTo>
                        <a:pt x="995" y="244"/>
                        <a:pt x="1037" y="69"/>
                        <a:pt x="1037" y="69"/>
                      </a:cubicBezTo>
                      <a:lnTo>
                        <a:pt x="730" y="1"/>
                      </a:ln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2" name="Google Shape;1675;p50">
                  <a:extLst>
                    <a:ext uri="{FF2B5EF4-FFF2-40B4-BE49-F238E27FC236}">
                      <a16:creationId xmlns:a16="http://schemas.microsoft.com/office/drawing/2014/main" id="{A471715A-6EC4-4DCB-8963-931422DD013F}"/>
                    </a:ext>
                  </a:extLst>
                </p:cNvPr>
                <p:cNvSpPr/>
                <p:nvPr/>
              </p:nvSpPr>
              <p:spPr>
                <a:xfrm>
                  <a:off x="-699658" y="2009005"/>
                  <a:ext cx="683346" cy="58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0" h="4165" extrusionOk="0">
                      <a:moveTo>
                        <a:pt x="1370" y="0"/>
                      </a:moveTo>
                      <a:cubicBezTo>
                        <a:pt x="1370" y="0"/>
                        <a:pt x="854" y="332"/>
                        <a:pt x="400" y="332"/>
                      </a:cubicBezTo>
                      <a:cubicBezTo>
                        <a:pt x="332" y="332"/>
                        <a:pt x="265" y="324"/>
                        <a:pt x="201" y="307"/>
                      </a:cubicBezTo>
                      <a:lnTo>
                        <a:pt x="201" y="307"/>
                      </a:lnTo>
                      <a:cubicBezTo>
                        <a:pt x="69" y="794"/>
                        <a:pt x="0" y="3548"/>
                        <a:pt x="2691" y="4050"/>
                      </a:cubicBezTo>
                      <a:cubicBezTo>
                        <a:pt x="2691" y="4067"/>
                        <a:pt x="3495" y="4164"/>
                        <a:pt x="4133" y="4164"/>
                      </a:cubicBezTo>
                      <a:cubicBezTo>
                        <a:pt x="4479" y="4164"/>
                        <a:pt x="4777" y="4136"/>
                        <a:pt x="4870" y="4050"/>
                      </a:cubicBezTo>
                      <a:lnTo>
                        <a:pt x="4716" y="1190"/>
                      </a:lnTo>
                      <a:cubicBezTo>
                        <a:pt x="4716" y="1190"/>
                        <a:pt x="4256" y="1322"/>
                        <a:pt x="3791" y="1386"/>
                      </a:cubicBezTo>
                      <a:cubicBezTo>
                        <a:pt x="3463" y="1454"/>
                        <a:pt x="3130" y="1476"/>
                        <a:pt x="2956" y="1476"/>
                      </a:cubicBezTo>
                      <a:cubicBezTo>
                        <a:pt x="2824" y="1476"/>
                        <a:pt x="1676" y="1433"/>
                        <a:pt x="137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3" name="Google Shape;1676;p50">
                  <a:extLst>
                    <a:ext uri="{FF2B5EF4-FFF2-40B4-BE49-F238E27FC236}">
                      <a16:creationId xmlns:a16="http://schemas.microsoft.com/office/drawing/2014/main" id="{28DCAB39-5B52-4AED-A474-8B48BF3E5A76}"/>
                    </a:ext>
                  </a:extLst>
                </p:cNvPr>
                <p:cNvSpPr/>
                <p:nvPr/>
              </p:nvSpPr>
              <p:spPr>
                <a:xfrm>
                  <a:off x="-644091" y="1835429"/>
                  <a:ext cx="136669" cy="161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151" extrusionOk="0">
                      <a:moveTo>
                        <a:pt x="794" y="0"/>
                      </a:moveTo>
                      <a:lnTo>
                        <a:pt x="1" y="1105"/>
                      </a:lnTo>
                      <a:cubicBezTo>
                        <a:pt x="27" y="1126"/>
                        <a:pt x="27" y="1126"/>
                        <a:pt x="48" y="1148"/>
                      </a:cubicBezTo>
                      <a:cubicBezTo>
                        <a:pt x="51" y="1150"/>
                        <a:pt x="56" y="1151"/>
                        <a:pt x="64" y="1151"/>
                      </a:cubicBezTo>
                      <a:cubicBezTo>
                        <a:pt x="128" y="1151"/>
                        <a:pt x="357" y="1079"/>
                        <a:pt x="376" y="1037"/>
                      </a:cubicBezTo>
                      <a:cubicBezTo>
                        <a:pt x="397" y="994"/>
                        <a:pt x="641" y="994"/>
                        <a:pt x="641" y="994"/>
                      </a:cubicBezTo>
                      <a:cubicBezTo>
                        <a:pt x="641" y="994"/>
                        <a:pt x="641" y="793"/>
                        <a:pt x="688" y="709"/>
                      </a:cubicBezTo>
                      <a:cubicBezTo>
                        <a:pt x="730" y="598"/>
                        <a:pt x="974" y="466"/>
                        <a:pt x="905" y="111"/>
                      </a:cubicBezTo>
                      <a:cubicBezTo>
                        <a:pt x="905" y="111"/>
                        <a:pt x="794" y="27"/>
                        <a:pt x="794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4" name="Google Shape;1677;p50">
                  <a:extLst>
                    <a:ext uri="{FF2B5EF4-FFF2-40B4-BE49-F238E27FC236}">
                      <a16:creationId xmlns:a16="http://schemas.microsoft.com/office/drawing/2014/main" id="{5DA4F6F0-AD20-43C5-8AB5-2DC79DB0770C}"/>
                    </a:ext>
                  </a:extLst>
                </p:cNvPr>
                <p:cNvSpPr/>
                <p:nvPr/>
              </p:nvSpPr>
              <p:spPr>
                <a:xfrm>
                  <a:off x="-718181" y="1776495"/>
                  <a:ext cx="173713" cy="167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193" extrusionOk="0">
                      <a:moveTo>
                        <a:pt x="808" y="0"/>
                      </a:moveTo>
                      <a:cubicBezTo>
                        <a:pt x="612" y="0"/>
                        <a:pt x="455" y="107"/>
                        <a:pt x="333" y="267"/>
                      </a:cubicBezTo>
                      <a:cubicBezTo>
                        <a:pt x="222" y="447"/>
                        <a:pt x="0" y="732"/>
                        <a:pt x="111" y="928"/>
                      </a:cubicBezTo>
                      <a:cubicBezTo>
                        <a:pt x="132" y="997"/>
                        <a:pt x="222" y="1039"/>
                        <a:pt x="291" y="1081"/>
                      </a:cubicBezTo>
                      <a:lnTo>
                        <a:pt x="312" y="1081"/>
                      </a:lnTo>
                      <a:lnTo>
                        <a:pt x="312" y="1108"/>
                      </a:lnTo>
                      <a:lnTo>
                        <a:pt x="333" y="1108"/>
                      </a:lnTo>
                      <a:cubicBezTo>
                        <a:pt x="397" y="1150"/>
                        <a:pt x="487" y="1171"/>
                        <a:pt x="508" y="1192"/>
                      </a:cubicBezTo>
                      <a:cubicBezTo>
                        <a:pt x="555" y="1192"/>
                        <a:pt x="598" y="1192"/>
                        <a:pt x="640" y="1171"/>
                      </a:cubicBezTo>
                      <a:lnTo>
                        <a:pt x="640" y="1150"/>
                      </a:lnTo>
                      <a:cubicBezTo>
                        <a:pt x="687" y="1108"/>
                        <a:pt x="709" y="1060"/>
                        <a:pt x="687" y="1018"/>
                      </a:cubicBezTo>
                      <a:lnTo>
                        <a:pt x="687" y="975"/>
                      </a:lnTo>
                      <a:lnTo>
                        <a:pt x="661" y="949"/>
                      </a:lnTo>
                      <a:cubicBezTo>
                        <a:pt x="687" y="949"/>
                        <a:pt x="687" y="949"/>
                        <a:pt x="709" y="975"/>
                      </a:cubicBezTo>
                      <a:cubicBezTo>
                        <a:pt x="751" y="975"/>
                        <a:pt x="793" y="949"/>
                        <a:pt x="820" y="928"/>
                      </a:cubicBezTo>
                      <a:cubicBezTo>
                        <a:pt x="841" y="907"/>
                        <a:pt x="841" y="864"/>
                        <a:pt x="841" y="817"/>
                      </a:cubicBezTo>
                      <a:cubicBezTo>
                        <a:pt x="841" y="796"/>
                        <a:pt x="841" y="775"/>
                        <a:pt x="820" y="775"/>
                      </a:cubicBezTo>
                      <a:lnTo>
                        <a:pt x="793" y="753"/>
                      </a:lnTo>
                      <a:lnTo>
                        <a:pt x="793" y="732"/>
                      </a:lnTo>
                      <a:cubicBezTo>
                        <a:pt x="820" y="753"/>
                        <a:pt x="841" y="753"/>
                        <a:pt x="841" y="753"/>
                      </a:cubicBezTo>
                      <a:lnTo>
                        <a:pt x="862" y="753"/>
                      </a:lnTo>
                      <a:cubicBezTo>
                        <a:pt x="994" y="753"/>
                        <a:pt x="1036" y="621"/>
                        <a:pt x="1015" y="531"/>
                      </a:cubicBezTo>
                      <a:lnTo>
                        <a:pt x="1015" y="489"/>
                      </a:lnTo>
                      <a:lnTo>
                        <a:pt x="1058" y="489"/>
                      </a:lnTo>
                      <a:cubicBezTo>
                        <a:pt x="1073" y="496"/>
                        <a:pt x="1086" y="498"/>
                        <a:pt x="1098" y="498"/>
                      </a:cubicBezTo>
                      <a:cubicBezTo>
                        <a:pt x="1122" y="498"/>
                        <a:pt x="1140" y="489"/>
                        <a:pt x="1169" y="489"/>
                      </a:cubicBezTo>
                      <a:cubicBezTo>
                        <a:pt x="1169" y="468"/>
                        <a:pt x="1190" y="468"/>
                        <a:pt x="1216" y="447"/>
                      </a:cubicBezTo>
                      <a:cubicBezTo>
                        <a:pt x="1216" y="447"/>
                        <a:pt x="1237" y="420"/>
                        <a:pt x="1237" y="378"/>
                      </a:cubicBezTo>
                      <a:lnTo>
                        <a:pt x="1237" y="357"/>
                      </a:lnTo>
                      <a:lnTo>
                        <a:pt x="1237" y="336"/>
                      </a:lnTo>
                      <a:cubicBezTo>
                        <a:pt x="1216" y="246"/>
                        <a:pt x="1169" y="156"/>
                        <a:pt x="1084" y="93"/>
                      </a:cubicBezTo>
                      <a:cubicBezTo>
                        <a:pt x="1036" y="71"/>
                        <a:pt x="994" y="50"/>
                        <a:pt x="925" y="24"/>
                      </a:cubicBezTo>
                      <a:cubicBezTo>
                        <a:pt x="904" y="24"/>
                        <a:pt x="883" y="3"/>
                        <a:pt x="862" y="3"/>
                      </a:cubicBezTo>
                      <a:cubicBezTo>
                        <a:pt x="844" y="1"/>
                        <a:pt x="826" y="0"/>
                        <a:pt x="808" y="0"/>
                      </a:cubicBezTo>
                      <a:close/>
                    </a:path>
                  </a:pathLst>
                </a:custGeom>
                <a:solidFill>
                  <a:srgbClr val="F76B0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5" name="Google Shape;1678;p50">
                  <a:extLst>
                    <a:ext uri="{FF2B5EF4-FFF2-40B4-BE49-F238E27FC236}">
                      <a16:creationId xmlns:a16="http://schemas.microsoft.com/office/drawing/2014/main" id="{F84C540A-BD55-4B44-B547-EB30CF9A785A}"/>
                    </a:ext>
                  </a:extLst>
                </p:cNvPr>
                <p:cNvSpPr/>
                <p:nvPr/>
              </p:nvSpPr>
              <p:spPr>
                <a:xfrm>
                  <a:off x="-615746" y="1813960"/>
                  <a:ext cx="71281" cy="32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231" extrusionOk="0">
                      <a:moveTo>
                        <a:pt x="1" y="0"/>
                      </a:moveTo>
                      <a:cubicBezTo>
                        <a:pt x="64" y="22"/>
                        <a:pt x="132" y="69"/>
                        <a:pt x="174" y="132"/>
                      </a:cubicBezTo>
                      <a:lnTo>
                        <a:pt x="264" y="201"/>
                      </a:lnTo>
                      <a:lnTo>
                        <a:pt x="285" y="201"/>
                      </a:lnTo>
                      <a:cubicBezTo>
                        <a:pt x="285" y="222"/>
                        <a:pt x="285" y="222"/>
                        <a:pt x="306" y="222"/>
                      </a:cubicBezTo>
                      <a:lnTo>
                        <a:pt x="328" y="222"/>
                      </a:lnTo>
                      <a:cubicBezTo>
                        <a:pt x="340" y="228"/>
                        <a:pt x="354" y="230"/>
                        <a:pt x="369" y="230"/>
                      </a:cubicBezTo>
                      <a:cubicBezTo>
                        <a:pt x="408" y="230"/>
                        <a:pt x="451" y="211"/>
                        <a:pt x="486" y="180"/>
                      </a:cubicBezTo>
                      <a:cubicBezTo>
                        <a:pt x="486" y="180"/>
                        <a:pt x="507" y="153"/>
                        <a:pt x="507" y="111"/>
                      </a:cubicBezTo>
                      <a:lnTo>
                        <a:pt x="507" y="90"/>
                      </a:lnTo>
                      <a:cubicBezTo>
                        <a:pt x="486" y="153"/>
                        <a:pt x="460" y="201"/>
                        <a:pt x="396" y="201"/>
                      </a:cubicBezTo>
                      <a:cubicBezTo>
                        <a:pt x="375" y="201"/>
                        <a:pt x="328" y="201"/>
                        <a:pt x="285" y="180"/>
                      </a:cubicBezTo>
                      <a:cubicBezTo>
                        <a:pt x="243" y="153"/>
                        <a:pt x="222" y="132"/>
                        <a:pt x="195" y="111"/>
                      </a:cubicBezTo>
                      <a:cubicBezTo>
                        <a:pt x="132" y="69"/>
                        <a:pt x="64" y="22"/>
                        <a:pt x="1" y="0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6" name="Google Shape;1679;p50">
                  <a:extLst>
                    <a:ext uri="{FF2B5EF4-FFF2-40B4-BE49-F238E27FC236}">
                      <a16:creationId xmlns:a16="http://schemas.microsoft.com/office/drawing/2014/main" id="{1C85D9E4-F8D7-4A66-A8C1-2B3B76CDF689}"/>
                    </a:ext>
                  </a:extLst>
                </p:cNvPr>
                <p:cNvSpPr/>
                <p:nvPr/>
              </p:nvSpPr>
              <p:spPr>
                <a:xfrm>
                  <a:off x="-652931" y="1848058"/>
                  <a:ext cx="80262" cy="3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244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3" y="21"/>
                        <a:pt x="90" y="43"/>
                        <a:pt x="111" y="69"/>
                      </a:cubicBezTo>
                      <a:cubicBezTo>
                        <a:pt x="154" y="90"/>
                        <a:pt x="196" y="111"/>
                        <a:pt x="222" y="132"/>
                      </a:cubicBezTo>
                      <a:cubicBezTo>
                        <a:pt x="244" y="154"/>
                        <a:pt x="307" y="201"/>
                        <a:pt x="328" y="222"/>
                      </a:cubicBezTo>
                      <a:cubicBezTo>
                        <a:pt x="355" y="243"/>
                        <a:pt x="376" y="243"/>
                        <a:pt x="376" y="243"/>
                      </a:cubicBezTo>
                      <a:cubicBezTo>
                        <a:pt x="508" y="243"/>
                        <a:pt x="571" y="111"/>
                        <a:pt x="550" y="21"/>
                      </a:cubicBezTo>
                      <a:lnTo>
                        <a:pt x="550" y="21"/>
                      </a:lnTo>
                      <a:cubicBezTo>
                        <a:pt x="550" y="69"/>
                        <a:pt x="529" y="90"/>
                        <a:pt x="529" y="111"/>
                      </a:cubicBezTo>
                      <a:cubicBezTo>
                        <a:pt x="508" y="132"/>
                        <a:pt x="487" y="175"/>
                        <a:pt x="460" y="201"/>
                      </a:cubicBezTo>
                      <a:lnTo>
                        <a:pt x="376" y="201"/>
                      </a:lnTo>
                      <a:cubicBezTo>
                        <a:pt x="355" y="201"/>
                        <a:pt x="328" y="175"/>
                        <a:pt x="307" y="175"/>
                      </a:cubicBezTo>
                      <a:cubicBezTo>
                        <a:pt x="286" y="154"/>
                        <a:pt x="265" y="132"/>
                        <a:pt x="244" y="111"/>
                      </a:cubicBezTo>
                      <a:cubicBezTo>
                        <a:pt x="196" y="90"/>
                        <a:pt x="154" y="69"/>
                        <a:pt x="133" y="42"/>
                      </a:cubicBezTo>
                      <a:cubicBezTo>
                        <a:pt x="90" y="21"/>
                        <a:pt x="43" y="21"/>
                        <a:pt x="0" y="0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" name="Google Shape;1680;p50">
                  <a:extLst>
                    <a:ext uri="{FF2B5EF4-FFF2-40B4-BE49-F238E27FC236}">
                      <a16:creationId xmlns:a16="http://schemas.microsoft.com/office/drawing/2014/main" id="{8062D9BA-493D-4D07-BF5E-2350124E99C9}"/>
                    </a:ext>
                  </a:extLst>
                </p:cNvPr>
                <p:cNvSpPr/>
                <p:nvPr/>
              </p:nvSpPr>
              <p:spPr>
                <a:xfrm>
                  <a:off x="-606906" y="1828132"/>
                  <a:ext cx="52759" cy="54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86" extrusionOk="0">
                      <a:moveTo>
                        <a:pt x="163" y="1"/>
                      </a:moveTo>
                      <a:cubicBezTo>
                        <a:pt x="152" y="1"/>
                        <a:pt x="141" y="3"/>
                        <a:pt x="132" y="10"/>
                      </a:cubicBezTo>
                      <a:cubicBezTo>
                        <a:pt x="111" y="10"/>
                        <a:pt x="90" y="10"/>
                        <a:pt x="69" y="31"/>
                      </a:cubicBezTo>
                      <a:cubicBezTo>
                        <a:pt x="27" y="79"/>
                        <a:pt x="0" y="121"/>
                        <a:pt x="0" y="184"/>
                      </a:cubicBezTo>
                      <a:cubicBezTo>
                        <a:pt x="0" y="232"/>
                        <a:pt x="0" y="274"/>
                        <a:pt x="27" y="317"/>
                      </a:cubicBezTo>
                      <a:cubicBezTo>
                        <a:pt x="48" y="343"/>
                        <a:pt x="48" y="364"/>
                        <a:pt x="69" y="385"/>
                      </a:cubicBezTo>
                      <a:cubicBezTo>
                        <a:pt x="201" y="385"/>
                        <a:pt x="243" y="253"/>
                        <a:pt x="222" y="163"/>
                      </a:cubicBezTo>
                      <a:lnTo>
                        <a:pt x="222" y="121"/>
                      </a:lnTo>
                      <a:lnTo>
                        <a:pt x="265" y="121"/>
                      </a:lnTo>
                      <a:cubicBezTo>
                        <a:pt x="280" y="128"/>
                        <a:pt x="293" y="130"/>
                        <a:pt x="305" y="130"/>
                      </a:cubicBezTo>
                      <a:cubicBezTo>
                        <a:pt x="329" y="130"/>
                        <a:pt x="347" y="121"/>
                        <a:pt x="376" y="121"/>
                      </a:cubicBezTo>
                      <a:cubicBezTo>
                        <a:pt x="354" y="100"/>
                        <a:pt x="354" y="100"/>
                        <a:pt x="333" y="100"/>
                      </a:cubicBezTo>
                      <a:cubicBezTo>
                        <a:pt x="291" y="79"/>
                        <a:pt x="265" y="31"/>
                        <a:pt x="222" y="10"/>
                      </a:cubicBezTo>
                      <a:cubicBezTo>
                        <a:pt x="208" y="10"/>
                        <a:pt x="185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8" name="Google Shape;1681;p50">
                  <a:extLst>
                    <a:ext uri="{FF2B5EF4-FFF2-40B4-BE49-F238E27FC236}">
                      <a16:creationId xmlns:a16="http://schemas.microsoft.com/office/drawing/2014/main" id="{D6A76679-093C-460A-B77F-EAEF1F059468}"/>
                    </a:ext>
                  </a:extLst>
                </p:cNvPr>
                <p:cNvSpPr/>
                <p:nvPr/>
              </p:nvSpPr>
              <p:spPr>
                <a:xfrm>
                  <a:off x="-600311" y="1826449"/>
                  <a:ext cx="77315" cy="8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620" extrusionOk="0">
                      <a:moveTo>
                        <a:pt x="133" y="1"/>
                      </a:moveTo>
                      <a:cubicBezTo>
                        <a:pt x="112" y="1"/>
                        <a:pt x="85" y="22"/>
                        <a:pt x="64" y="43"/>
                      </a:cubicBezTo>
                      <a:cubicBezTo>
                        <a:pt x="22" y="91"/>
                        <a:pt x="1" y="133"/>
                        <a:pt x="1" y="175"/>
                      </a:cubicBezTo>
                      <a:cubicBezTo>
                        <a:pt x="1" y="223"/>
                        <a:pt x="1" y="286"/>
                        <a:pt x="22" y="329"/>
                      </a:cubicBezTo>
                      <a:lnTo>
                        <a:pt x="154" y="461"/>
                      </a:lnTo>
                      <a:cubicBezTo>
                        <a:pt x="175" y="487"/>
                        <a:pt x="196" y="530"/>
                        <a:pt x="218" y="551"/>
                      </a:cubicBezTo>
                      <a:cubicBezTo>
                        <a:pt x="218" y="572"/>
                        <a:pt x="265" y="593"/>
                        <a:pt x="265" y="619"/>
                      </a:cubicBezTo>
                      <a:cubicBezTo>
                        <a:pt x="286" y="619"/>
                        <a:pt x="286" y="551"/>
                        <a:pt x="286" y="551"/>
                      </a:cubicBezTo>
                      <a:cubicBezTo>
                        <a:pt x="307" y="508"/>
                        <a:pt x="329" y="461"/>
                        <a:pt x="376" y="419"/>
                      </a:cubicBezTo>
                      <a:cubicBezTo>
                        <a:pt x="376" y="400"/>
                        <a:pt x="478" y="279"/>
                        <a:pt x="532" y="279"/>
                      </a:cubicBezTo>
                      <a:cubicBezTo>
                        <a:pt x="539" y="279"/>
                        <a:pt x="546" y="281"/>
                        <a:pt x="551" y="286"/>
                      </a:cubicBezTo>
                      <a:cubicBezTo>
                        <a:pt x="508" y="196"/>
                        <a:pt x="418" y="154"/>
                        <a:pt x="329" y="91"/>
                      </a:cubicBezTo>
                      <a:cubicBezTo>
                        <a:pt x="307" y="64"/>
                        <a:pt x="265" y="22"/>
                        <a:pt x="218" y="22"/>
                      </a:cubicBezTo>
                      <a:cubicBezTo>
                        <a:pt x="196" y="1"/>
                        <a:pt x="175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9" name="Google Shape;1682;p50">
                  <a:extLst>
                    <a:ext uri="{FF2B5EF4-FFF2-40B4-BE49-F238E27FC236}">
                      <a16:creationId xmlns:a16="http://schemas.microsoft.com/office/drawing/2014/main" id="{31226CE3-1D9B-4401-83F9-E95F16C6BCCC}"/>
                    </a:ext>
                  </a:extLst>
                </p:cNvPr>
                <p:cNvSpPr/>
                <p:nvPr/>
              </p:nvSpPr>
              <p:spPr>
                <a:xfrm>
                  <a:off x="-705552" y="1776775"/>
                  <a:ext cx="117305" cy="167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91" extrusionOk="0">
                      <a:moveTo>
                        <a:pt x="730" y="1"/>
                      </a:moveTo>
                      <a:cubicBezTo>
                        <a:pt x="529" y="1"/>
                        <a:pt x="375" y="112"/>
                        <a:pt x="243" y="265"/>
                      </a:cubicBezTo>
                      <a:cubicBezTo>
                        <a:pt x="243" y="286"/>
                        <a:pt x="222" y="313"/>
                        <a:pt x="222" y="313"/>
                      </a:cubicBezTo>
                      <a:cubicBezTo>
                        <a:pt x="153" y="397"/>
                        <a:pt x="111" y="487"/>
                        <a:pt x="69" y="577"/>
                      </a:cubicBezTo>
                      <a:cubicBezTo>
                        <a:pt x="21" y="640"/>
                        <a:pt x="0" y="730"/>
                        <a:pt x="0" y="794"/>
                      </a:cubicBezTo>
                      <a:cubicBezTo>
                        <a:pt x="0" y="841"/>
                        <a:pt x="0" y="884"/>
                        <a:pt x="21" y="926"/>
                      </a:cubicBezTo>
                      <a:cubicBezTo>
                        <a:pt x="42" y="995"/>
                        <a:pt x="132" y="1037"/>
                        <a:pt x="201" y="1079"/>
                      </a:cubicBezTo>
                      <a:lnTo>
                        <a:pt x="222" y="1079"/>
                      </a:lnTo>
                      <a:lnTo>
                        <a:pt x="222" y="1106"/>
                      </a:lnTo>
                      <a:lnTo>
                        <a:pt x="243" y="1106"/>
                      </a:lnTo>
                      <a:cubicBezTo>
                        <a:pt x="307" y="1148"/>
                        <a:pt x="397" y="1169"/>
                        <a:pt x="418" y="1190"/>
                      </a:cubicBezTo>
                      <a:lnTo>
                        <a:pt x="486" y="1190"/>
                      </a:lnTo>
                      <a:cubicBezTo>
                        <a:pt x="508" y="1190"/>
                        <a:pt x="529" y="1190"/>
                        <a:pt x="550" y="1169"/>
                      </a:cubicBezTo>
                      <a:lnTo>
                        <a:pt x="550" y="1148"/>
                      </a:lnTo>
                      <a:cubicBezTo>
                        <a:pt x="597" y="1127"/>
                        <a:pt x="597" y="1079"/>
                        <a:pt x="597" y="1037"/>
                      </a:cubicBezTo>
                      <a:lnTo>
                        <a:pt x="597" y="1016"/>
                      </a:lnTo>
                      <a:lnTo>
                        <a:pt x="597" y="973"/>
                      </a:lnTo>
                      <a:lnTo>
                        <a:pt x="571" y="947"/>
                      </a:lnTo>
                      <a:cubicBezTo>
                        <a:pt x="597" y="947"/>
                        <a:pt x="597" y="947"/>
                        <a:pt x="619" y="973"/>
                      </a:cubicBezTo>
                      <a:lnTo>
                        <a:pt x="640" y="973"/>
                      </a:lnTo>
                      <a:cubicBezTo>
                        <a:pt x="682" y="973"/>
                        <a:pt x="703" y="947"/>
                        <a:pt x="730" y="926"/>
                      </a:cubicBezTo>
                      <a:cubicBezTo>
                        <a:pt x="571" y="815"/>
                        <a:pt x="529" y="709"/>
                        <a:pt x="508" y="577"/>
                      </a:cubicBezTo>
                      <a:lnTo>
                        <a:pt x="486" y="577"/>
                      </a:lnTo>
                      <a:cubicBezTo>
                        <a:pt x="465" y="551"/>
                        <a:pt x="418" y="529"/>
                        <a:pt x="375" y="508"/>
                      </a:cubicBezTo>
                      <a:lnTo>
                        <a:pt x="375" y="508"/>
                      </a:lnTo>
                      <a:cubicBezTo>
                        <a:pt x="418" y="529"/>
                        <a:pt x="465" y="529"/>
                        <a:pt x="508" y="550"/>
                      </a:cubicBezTo>
                      <a:lnTo>
                        <a:pt x="508" y="577"/>
                      </a:lnTo>
                      <a:cubicBezTo>
                        <a:pt x="529" y="286"/>
                        <a:pt x="835" y="22"/>
                        <a:pt x="835" y="22"/>
                      </a:cubicBezTo>
                      <a:cubicBezTo>
                        <a:pt x="814" y="22"/>
                        <a:pt x="793" y="1"/>
                        <a:pt x="772" y="1"/>
                      </a:cubicBezTo>
                      <a:close/>
                    </a:path>
                  </a:pathLst>
                </a:custGeom>
                <a:solidFill>
                  <a:srgbClr val="F766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" name="Google Shape;1683;p50">
                  <a:extLst>
                    <a:ext uri="{FF2B5EF4-FFF2-40B4-BE49-F238E27FC236}">
                      <a16:creationId xmlns:a16="http://schemas.microsoft.com/office/drawing/2014/main" id="{B0A8A353-1D35-4A7C-B7CF-29528DC28ADC}"/>
                    </a:ext>
                  </a:extLst>
                </p:cNvPr>
                <p:cNvSpPr/>
                <p:nvPr/>
              </p:nvSpPr>
              <p:spPr>
                <a:xfrm>
                  <a:off x="595644" y="4401469"/>
                  <a:ext cx="370999" cy="476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3398" extrusionOk="0">
                      <a:moveTo>
                        <a:pt x="1766" y="1"/>
                      </a:moveTo>
                      <a:lnTo>
                        <a:pt x="466" y="1566"/>
                      </a:lnTo>
                      <a:cubicBezTo>
                        <a:pt x="466" y="1566"/>
                        <a:pt x="640" y="2005"/>
                        <a:pt x="333" y="2512"/>
                      </a:cubicBezTo>
                      <a:cubicBezTo>
                        <a:pt x="90" y="2861"/>
                        <a:pt x="0" y="3104"/>
                        <a:pt x="90" y="3284"/>
                      </a:cubicBezTo>
                      <a:cubicBezTo>
                        <a:pt x="114" y="3359"/>
                        <a:pt x="173" y="3398"/>
                        <a:pt x="237" y="3398"/>
                      </a:cubicBezTo>
                      <a:cubicBezTo>
                        <a:pt x="286" y="3398"/>
                        <a:pt x="337" y="3375"/>
                        <a:pt x="376" y="3326"/>
                      </a:cubicBezTo>
                      <a:lnTo>
                        <a:pt x="2602" y="662"/>
                      </a:lnTo>
                      <a:cubicBezTo>
                        <a:pt x="2644" y="614"/>
                        <a:pt x="2644" y="530"/>
                        <a:pt x="2580" y="482"/>
                      </a:cubicBezTo>
                      <a:cubicBezTo>
                        <a:pt x="2427" y="329"/>
                        <a:pt x="2115" y="22"/>
                        <a:pt x="1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1" name="Google Shape;1684;p50">
                  <a:extLst>
                    <a:ext uri="{FF2B5EF4-FFF2-40B4-BE49-F238E27FC236}">
                      <a16:creationId xmlns:a16="http://schemas.microsoft.com/office/drawing/2014/main" id="{3A398153-1A61-42C0-8BFF-9C36CD36D545}"/>
                    </a:ext>
                  </a:extLst>
                </p:cNvPr>
                <p:cNvSpPr/>
                <p:nvPr/>
              </p:nvSpPr>
              <p:spPr>
                <a:xfrm>
                  <a:off x="-285010" y="2987740"/>
                  <a:ext cx="484516" cy="177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3" h="12682" extrusionOk="0">
                      <a:moveTo>
                        <a:pt x="3067" y="0"/>
                      </a:moveTo>
                      <a:cubicBezTo>
                        <a:pt x="3065" y="0"/>
                        <a:pt x="3063" y="3"/>
                        <a:pt x="3062" y="10"/>
                      </a:cubicBezTo>
                      <a:cubicBezTo>
                        <a:pt x="3041" y="142"/>
                        <a:pt x="1" y="887"/>
                        <a:pt x="1" y="887"/>
                      </a:cubicBezTo>
                      <a:cubicBezTo>
                        <a:pt x="1" y="887"/>
                        <a:pt x="154" y="4963"/>
                        <a:pt x="397" y="8310"/>
                      </a:cubicBezTo>
                      <a:cubicBezTo>
                        <a:pt x="640" y="10425"/>
                        <a:pt x="968" y="12122"/>
                        <a:pt x="878" y="12608"/>
                      </a:cubicBezTo>
                      <a:cubicBezTo>
                        <a:pt x="1687" y="12668"/>
                        <a:pt x="2193" y="12682"/>
                        <a:pt x="2489" y="12682"/>
                      </a:cubicBezTo>
                      <a:cubicBezTo>
                        <a:pt x="2742" y="12682"/>
                        <a:pt x="2840" y="12672"/>
                        <a:pt x="2840" y="12672"/>
                      </a:cubicBezTo>
                      <a:lnTo>
                        <a:pt x="3020" y="8490"/>
                      </a:lnTo>
                      <a:lnTo>
                        <a:pt x="3104" y="6264"/>
                      </a:lnTo>
                      <a:cubicBezTo>
                        <a:pt x="3104" y="6264"/>
                        <a:pt x="3194" y="1263"/>
                        <a:pt x="3326" y="1241"/>
                      </a:cubicBezTo>
                      <a:cubicBezTo>
                        <a:pt x="3452" y="1221"/>
                        <a:pt x="3117" y="0"/>
                        <a:pt x="30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2" name="Google Shape;1685;p50">
                  <a:extLst>
                    <a:ext uri="{FF2B5EF4-FFF2-40B4-BE49-F238E27FC236}">
                      <a16:creationId xmlns:a16="http://schemas.microsoft.com/office/drawing/2014/main" id="{6C5130C9-9FBF-46CC-80E9-C8B2FB7104AB}"/>
                    </a:ext>
                  </a:extLst>
                </p:cNvPr>
                <p:cNvSpPr/>
                <p:nvPr/>
              </p:nvSpPr>
              <p:spPr>
                <a:xfrm>
                  <a:off x="-83930" y="3040922"/>
                  <a:ext cx="939285" cy="160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4" h="11416" extrusionOk="0">
                      <a:moveTo>
                        <a:pt x="3786" y="1"/>
                      </a:moveTo>
                      <a:lnTo>
                        <a:pt x="439" y="730"/>
                      </a:lnTo>
                      <a:cubicBezTo>
                        <a:pt x="439" y="730"/>
                        <a:pt x="1" y="3569"/>
                        <a:pt x="550" y="5906"/>
                      </a:cubicBezTo>
                      <a:cubicBezTo>
                        <a:pt x="704" y="6588"/>
                        <a:pt x="1190" y="7360"/>
                        <a:pt x="1803" y="8090"/>
                      </a:cubicBezTo>
                      <a:cubicBezTo>
                        <a:pt x="3236" y="9850"/>
                        <a:pt x="5330" y="11415"/>
                        <a:pt x="5330" y="11415"/>
                      </a:cubicBezTo>
                      <a:cubicBezTo>
                        <a:pt x="5330" y="11415"/>
                        <a:pt x="6213" y="10532"/>
                        <a:pt x="6694" y="9697"/>
                      </a:cubicBezTo>
                      <a:cubicBezTo>
                        <a:pt x="5287" y="8375"/>
                        <a:pt x="4468" y="7360"/>
                        <a:pt x="4008" y="6588"/>
                      </a:cubicBezTo>
                      <a:cubicBezTo>
                        <a:pt x="3458" y="5663"/>
                        <a:pt x="3437" y="5071"/>
                        <a:pt x="3479" y="4717"/>
                      </a:cubicBezTo>
                      <a:cubicBezTo>
                        <a:pt x="4119" y="445"/>
                        <a:pt x="3786" y="1"/>
                        <a:pt x="37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3" name="Google Shape;1686;p50">
                  <a:extLst>
                    <a:ext uri="{FF2B5EF4-FFF2-40B4-BE49-F238E27FC236}">
                      <a16:creationId xmlns:a16="http://schemas.microsoft.com/office/drawing/2014/main" id="{0D954633-B9BE-426B-9876-F3A758F4F1B1}"/>
                    </a:ext>
                  </a:extLst>
                </p:cNvPr>
                <p:cNvSpPr/>
                <p:nvPr/>
              </p:nvSpPr>
              <p:spPr>
                <a:xfrm>
                  <a:off x="332963" y="3069126"/>
                  <a:ext cx="500933" cy="1378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9824" extrusionOk="0">
                      <a:moveTo>
                        <a:pt x="355" y="1"/>
                      </a:moveTo>
                      <a:lnTo>
                        <a:pt x="286" y="22"/>
                      </a:lnTo>
                      <a:cubicBezTo>
                        <a:pt x="307" y="133"/>
                        <a:pt x="355" y="550"/>
                        <a:pt x="355" y="1301"/>
                      </a:cubicBezTo>
                      <a:cubicBezTo>
                        <a:pt x="355" y="2047"/>
                        <a:pt x="286" y="3130"/>
                        <a:pt x="43" y="4537"/>
                      </a:cubicBezTo>
                      <a:cubicBezTo>
                        <a:pt x="22" y="4669"/>
                        <a:pt x="1" y="4822"/>
                        <a:pt x="1" y="4981"/>
                      </a:cubicBezTo>
                      <a:cubicBezTo>
                        <a:pt x="1" y="5441"/>
                        <a:pt x="133" y="6059"/>
                        <a:pt x="641" y="6831"/>
                      </a:cubicBezTo>
                      <a:cubicBezTo>
                        <a:pt x="1169" y="7624"/>
                        <a:pt x="2026" y="8592"/>
                        <a:pt x="3527" y="9824"/>
                      </a:cubicBezTo>
                      <a:lnTo>
                        <a:pt x="3569" y="9760"/>
                      </a:lnTo>
                      <a:cubicBezTo>
                        <a:pt x="2073" y="8550"/>
                        <a:pt x="1212" y="7577"/>
                        <a:pt x="704" y="6805"/>
                      </a:cubicBezTo>
                      <a:cubicBezTo>
                        <a:pt x="202" y="6012"/>
                        <a:pt x="70" y="5441"/>
                        <a:pt x="70" y="4981"/>
                      </a:cubicBezTo>
                      <a:cubicBezTo>
                        <a:pt x="70" y="4822"/>
                        <a:pt x="91" y="4669"/>
                        <a:pt x="112" y="4537"/>
                      </a:cubicBezTo>
                      <a:cubicBezTo>
                        <a:pt x="355" y="3130"/>
                        <a:pt x="418" y="2047"/>
                        <a:pt x="418" y="1301"/>
                      </a:cubicBezTo>
                      <a:cubicBezTo>
                        <a:pt x="418" y="439"/>
                        <a:pt x="355" y="1"/>
                        <a:pt x="3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4" name="Google Shape;1687;p50">
                  <a:extLst>
                    <a:ext uri="{FF2B5EF4-FFF2-40B4-BE49-F238E27FC236}">
                      <a16:creationId xmlns:a16="http://schemas.microsoft.com/office/drawing/2014/main" id="{2CD86753-4515-471B-AAE2-E527CE30403A}"/>
                    </a:ext>
                  </a:extLst>
                </p:cNvPr>
                <p:cNvSpPr/>
                <p:nvPr/>
              </p:nvSpPr>
              <p:spPr>
                <a:xfrm>
                  <a:off x="-365493" y="4756900"/>
                  <a:ext cx="519455" cy="1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2" h="968" extrusionOk="0">
                      <a:moveTo>
                        <a:pt x="1475" y="0"/>
                      </a:moveTo>
                      <a:cubicBezTo>
                        <a:pt x="1475" y="0"/>
                        <a:pt x="1343" y="307"/>
                        <a:pt x="793" y="355"/>
                      </a:cubicBezTo>
                      <a:cubicBezTo>
                        <a:pt x="397" y="376"/>
                        <a:pt x="180" y="460"/>
                        <a:pt x="69" y="619"/>
                      </a:cubicBezTo>
                      <a:cubicBezTo>
                        <a:pt x="0" y="725"/>
                        <a:pt x="90" y="857"/>
                        <a:pt x="201" y="857"/>
                      </a:cubicBezTo>
                      <a:lnTo>
                        <a:pt x="3458" y="968"/>
                      </a:lnTo>
                      <a:cubicBezTo>
                        <a:pt x="3527" y="968"/>
                        <a:pt x="3590" y="926"/>
                        <a:pt x="3590" y="857"/>
                      </a:cubicBezTo>
                      <a:cubicBezTo>
                        <a:pt x="3617" y="661"/>
                        <a:pt x="3701" y="328"/>
                        <a:pt x="3437" y="64"/>
                      </a:cubicBezTo>
                      <a:lnTo>
                        <a:pt x="147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5" name="Google Shape;1688;p50">
                  <a:extLst>
                    <a:ext uri="{FF2B5EF4-FFF2-40B4-BE49-F238E27FC236}">
                      <a16:creationId xmlns:a16="http://schemas.microsoft.com/office/drawing/2014/main" id="{C14079EC-28B3-4054-B097-62DFE3272CA4}"/>
                    </a:ext>
                  </a:extLst>
                </p:cNvPr>
                <p:cNvSpPr/>
                <p:nvPr/>
              </p:nvSpPr>
              <p:spPr>
                <a:xfrm>
                  <a:off x="-297639" y="2172900"/>
                  <a:ext cx="803598" cy="1023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7" h="7294" extrusionOk="0">
                      <a:moveTo>
                        <a:pt x="773" y="265"/>
                      </a:moveTo>
                      <a:lnTo>
                        <a:pt x="730" y="286"/>
                      </a:lnTo>
                      <a:lnTo>
                        <a:pt x="730" y="286"/>
                      </a:lnTo>
                      <a:lnTo>
                        <a:pt x="766" y="277"/>
                      </a:lnTo>
                      <a:lnTo>
                        <a:pt x="766" y="277"/>
                      </a:lnTo>
                      <a:lnTo>
                        <a:pt x="773" y="265"/>
                      </a:lnTo>
                      <a:close/>
                      <a:moveTo>
                        <a:pt x="2777" y="1"/>
                      </a:moveTo>
                      <a:lnTo>
                        <a:pt x="2644" y="22"/>
                      </a:lnTo>
                      <a:lnTo>
                        <a:pt x="1698" y="239"/>
                      </a:lnTo>
                      <a:lnTo>
                        <a:pt x="1365" y="175"/>
                      </a:lnTo>
                      <a:lnTo>
                        <a:pt x="1233" y="154"/>
                      </a:lnTo>
                      <a:lnTo>
                        <a:pt x="1148" y="175"/>
                      </a:lnTo>
                      <a:lnTo>
                        <a:pt x="995" y="218"/>
                      </a:lnTo>
                      <a:lnTo>
                        <a:pt x="766" y="277"/>
                      </a:lnTo>
                      <a:lnTo>
                        <a:pt x="766" y="277"/>
                      </a:lnTo>
                      <a:lnTo>
                        <a:pt x="175" y="1386"/>
                      </a:lnTo>
                      <a:lnTo>
                        <a:pt x="1" y="3501"/>
                      </a:lnTo>
                      <a:cubicBezTo>
                        <a:pt x="1" y="3501"/>
                        <a:pt x="440" y="3501"/>
                        <a:pt x="466" y="3744"/>
                      </a:cubicBezTo>
                      <a:cubicBezTo>
                        <a:pt x="551" y="4183"/>
                        <a:pt x="598" y="5129"/>
                        <a:pt x="419" y="6848"/>
                      </a:cubicBezTo>
                      <a:cubicBezTo>
                        <a:pt x="397" y="6874"/>
                        <a:pt x="397" y="6916"/>
                        <a:pt x="419" y="6959"/>
                      </a:cubicBezTo>
                      <a:lnTo>
                        <a:pt x="419" y="7138"/>
                      </a:lnTo>
                      <a:cubicBezTo>
                        <a:pt x="508" y="7159"/>
                        <a:pt x="598" y="7181"/>
                        <a:pt x="683" y="7181"/>
                      </a:cubicBezTo>
                      <a:cubicBezTo>
                        <a:pt x="1086" y="7261"/>
                        <a:pt x="1489" y="7293"/>
                        <a:pt x="1879" y="7293"/>
                      </a:cubicBezTo>
                      <a:cubicBezTo>
                        <a:pt x="2236" y="7293"/>
                        <a:pt x="2583" y="7266"/>
                        <a:pt x="2909" y="7223"/>
                      </a:cubicBezTo>
                      <a:cubicBezTo>
                        <a:pt x="2999" y="7223"/>
                        <a:pt x="3083" y="7202"/>
                        <a:pt x="3173" y="7181"/>
                      </a:cubicBezTo>
                      <a:cubicBezTo>
                        <a:pt x="4141" y="7048"/>
                        <a:pt x="4960" y="6763"/>
                        <a:pt x="5357" y="6583"/>
                      </a:cubicBezTo>
                      <a:cubicBezTo>
                        <a:pt x="5552" y="6520"/>
                        <a:pt x="5684" y="6345"/>
                        <a:pt x="5684" y="6123"/>
                      </a:cubicBezTo>
                      <a:cubicBezTo>
                        <a:pt x="5727" y="5156"/>
                        <a:pt x="5706" y="2332"/>
                        <a:pt x="4474" y="1032"/>
                      </a:cubicBezTo>
                      <a:cubicBezTo>
                        <a:pt x="4119" y="662"/>
                        <a:pt x="3681" y="371"/>
                        <a:pt x="3326" y="197"/>
                      </a:cubicBezTo>
                      <a:cubicBezTo>
                        <a:pt x="3242" y="154"/>
                        <a:pt x="3152" y="107"/>
                        <a:pt x="3083" y="85"/>
                      </a:cubicBezTo>
                      <a:cubicBezTo>
                        <a:pt x="2999" y="64"/>
                        <a:pt x="2930" y="43"/>
                        <a:pt x="2866" y="22"/>
                      </a:cubicBezTo>
                      <a:cubicBezTo>
                        <a:pt x="2798" y="1"/>
                        <a:pt x="2777" y="1"/>
                        <a:pt x="27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6" name="Google Shape;1689;p50">
                  <a:extLst>
                    <a:ext uri="{FF2B5EF4-FFF2-40B4-BE49-F238E27FC236}">
                      <a16:creationId xmlns:a16="http://schemas.microsoft.com/office/drawing/2014/main" id="{F95422E4-5AA0-44A6-99CF-F1D85DEC6A85}"/>
                    </a:ext>
                  </a:extLst>
                </p:cNvPr>
                <p:cNvSpPr/>
                <p:nvPr/>
              </p:nvSpPr>
              <p:spPr>
                <a:xfrm>
                  <a:off x="-316161" y="2391800"/>
                  <a:ext cx="49813" cy="48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3485" extrusionOk="0">
                      <a:moveTo>
                        <a:pt x="286" y="1"/>
                      </a:moveTo>
                      <a:cubicBezTo>
                        <a:pt x="286" y="1"/>
                        <a:pt x="91" y="2073"/>
                        <a:pt x="1" y="3485"/>
                      </a:cubicBezTo>
                      <a:lnTo>
                        <a:pt x="69" y="3485"/>
                      </a:lnTo>
                      <a:cubicBezTo>
                        <a:pt x="112" y="2776"/>
                        <a:pt x="175" y="1920"/>
                        <a:pt x="244" y="1217"/>
                      </a:cubicBezTo>
                      <a:cubicBezTo>
                        <a:pt x="265" y="883"/>
                        <a:pt x="307" y="577"/>
                        <a:pt x="334" y="355"/>
                      </a:cubicBezTo>
                      <a:cubicBezTo>
                        <a:pt x="355" y="159"/>
                        <a:pt x="355" y="27"/>
                        <a:pt x="355" y="27"/>
                      </a:cubicBez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7" name="Google Shape;1690;p50">
                  <a:extLst>
                    <a:ext uri="{FF2B5EF4-FFF2-40B4-BE49-F238E27FC236}">
                      <a16:creationId xmlns:a16="http://schemas.microsoft.com/office/drawing/2014/main" id="{3CD89447-C0EE-4302-93A4-0611C21B44DF}"/>
                    </a:ext>
                  </a:extLst>
                </p:cNvPr>
                <p:cNvSpPr/>
                <p:nvPr/>
              </p:nvSpPr>
              <p:spPr>
                <a:xfrm>
                  <a:off x="-328790" y="2769402"/>
                  <a:ext cx="189288" cy="40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" h="2898" extrusionOk="0">
                      <a:moveTo>
                        <a:pt x="202" y="1"/>
                      </a:moveTo>
                      <a:cubicBezTo>
                        <a:pt x="202" y="1"/>
                        <a:pt x="1" y="1719"/>
                        <a:pt x="27" y="2200"/>
                      </a:cubicBezTo>
                      <a:cubicBezTo>
                        <a:pt x="48" y="2665"/>
                        <a:pt x="334" y="2776"/>
                        <a:pt x="773" y="2887"/>
                      </a:cubicBezTo>
                      <a:cubicBezTo>
                        <a:pt x="804" y="2894"/>
                        <a:pt x="833" y="2898"/>
                        <a:pt x="861" y="2898"/>
                      </a:cubicBezTo>
                      <a:cubicBezTo>
                        <a:pt x="1252" y="2898"/>
                        <a:pt x="1349" y="2248"/>
                        <a:pt x="1349" y="2248"/>
                      </a:cubicBezTo>
                      <a:lnTo>
                        <a:pt x="1217" y="244"/>
                      </a:lnTo>
                      <a:lnTo>
                        <a:pt x="2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8" name="Google Shape;1691;p50">
                  <a:extLst>
                    <a:ext uri="{FF2B5EF4-FFF2-40B4-BE49-F238E27FC236}">
                      <a16:creationId xmlns:a16="http://schemas.microsoft.com/office/drawing/2014/main" id="{14DC4883-5C06-4C77-BA82-08D04A4EEEDB}"/>
                    </a:ext>
                  </a:extLst>
                </p:cNvPr>
                <p:cNvSpPr/>
                <p:nvPr/>
              </p:nvSpPr>
              <p:spPr>
                <a:xfrm>
                  <a:off x="-300586" y="2833949"/>
                  <a:ext cx="265761" cy="8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" h="620" extrusionOk="0">
                      <a:moveTo>
                        <a:pt x="1" y="1"/>
                      </a:moveTo>
                      <a:cubicBezTo>
                        <a:pt x="133" y="112"/>
                        <a:pt x="265" y="201"/>
                        <a:pt x="418" y="265"/>
                      </a:cubicBezTo>
                      <a:cubicBezTo>
                        <a:pt x="572" y="355"/>
                        <a:pt x="725" y="397"/>
                        <a:pt x="905" y="466"/>
                      </a:cubicBezTo>
                      <a:cubicBezTo>
                        <a:pt x="1058" y="508"/>
                        <a:pt x="1211" y="550"/>
                        <a:pt x="1386" y="577"/>
                      </a:cubicBezTo>
                      <a:cubicBezTo>
                        <a:pt x="1566" y="619"/>
                        <a:pt x="1719" y="619"/>
                        <a:pt x="1893" y="619"/>
                      </a:cubicBezTo>
                      <a:cubicBezTo>
                        <a:pt x="1809" y="598"/>
                        <a:pt x="1719" y="598"/>
                        <a:pt x="1650" y="577"/>
                      </a:cubicBezTo>
                      <a:lnTo>
                        <a:pt x="1518" y="550"/>
                      </a:lnTo>
                      <a:lnTo>
                        <a:pt x="1386" y="529"/>
                      </a:lnTo>
                      <a:cubicBezTo>
                        <a:pt x="1233" y="487"/>
                        <a:pt x="1079" y="445"/>
                        <a:pt x="926" y="397"/>
                      </a:cubicBezTo>
                      <a:cubicBezTo>
                        <a:pt x="751" y="355"/>
                        <a:pt x="593" y="286"/>
                        <a:pt x="440" y="223"/>
                      </a:cubicBezTo>
                      <a:cubicBezTo>
                        <a:pt x="286" y="154"/>
                        <a:pt x="133" y="90"/>
                        <a:pt x="1" y="1"/>
                      </a:cubicBezTo>
                      <a:close/>
                    </a:path>
                  </a:pathLst>
                </a:custGeom>
                <a:solidFill>
                  <a:srgbClr val="F38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9" name="Google Shape;1692;p50">
                  <a:extLst>
                    <a:ext uri="{FF2B5EF4-FFF2-40B4-BE49-F238E27FC236}">
                      <a16:creationId xmlns:a16="http://schemas.microsoft.com/office/drawing/2014/main" id="{25201FD3-34F9-4B09-BACE-39FC8727C323}"/>
                    </a:ext>
                  </a:extLst>
                </p:cNvPr>
                <p:cNvSpPr/>
                <p:nvPr/>
              </p:nvSpPr>
              <p:spPr>
                <a:xfrm>
                  <a:off x="-109188" y="2036508"/>
                  <a:ext cx="201215" cy="253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1809" extrusionOk="0">
                      <a:moveTo>
                        <a:pt x="1169" y="0"/>
                      </a:moveTo>
                      <a:lnTo>
                        <a:pt x="112" y="465"/>
                      </a:lnTo>
                      <a:lnTo>
                        <a:pt x="69" y="1057"/>
                      </a:lnTo>
                      <a:cubicBezTo>
                        <a:pt x="69" y="1057"/>
                        <a:pt x="48" y="1079"/>
                        <a:pt x="1" y="1105"/>
                      </a:cubicBezTo>
                      <a:lnTo>
                        <a:pt x="154" y="1412"/>
                      </a:lnTo>
                      <a:lnTo>
                        <a:pt x="376" y="1808"/>
                      </a:lnTo>
                      <a:lnTo>
                        <a:pt x="815" y="1454"/>
                      </a:lnTo>
                      <a:lnTo>
                        <a:pt x="1434" y="973"/>
                      </a:lnTo>
                      <a:cubicBezTo>
                        <a:pt x="1391" y="946"/>
                        <a:pt x="1391" y="925"/>
                        <a:pt x="1370" y="883"/>
                      </a:cubicBezTo>
                      <a:cubicBezTo>
                        <a:pt x="1301" y="661"/>
                        <a:pt x="1169" y="0"/>
                        <a:pt x="1169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0" name="Google Shape;1693;p50">
                  <a:extLst>
                    <a:ext uri="{FF2B5EF4-FFF2-40B4-BE49-F238E27FC236}">
                      <a16:creationId xmlns:a16="http://schemas.microsoft.com/office/drawing/2014/main" id="{0D27D334-048A-408D-B90E-DD10D5AC0DC2}"/>
                    </a:ext>
                  </a:extLst>
                </p:cNvPr>
                <p:cNvSpPr/>
                <p:nvPr/>
              </p:nvSpPr>
              <p:spPr>
                <a:xfrm>
                  <a:off x="-133604" y="1916113"/>
                  <a:ext cx="219737" cy="196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402" extrusionOk="0">
                      <a:moveTo>
                        <a:pt x="945" y="0"/>
                      </a:moveTo>
                      <a:cubicBezTo>
                        <a:pt x="906" y="0"/>
                        <a:pt x="862" y="7"/>
                        <a:pt x="814" y="23"/>
                      </a:cubicBezTo>
                      <a:cubicBezTo>
                        <a:pt x="619" y="65"/>
                        <a:pt x="43" y="176"/>
                        <a:pt x="21" y="218"/>
                      </a:cubicBezTo>
                      <a:cubicBezTo>
                        <a:pt x="0" y="245"/>
                        <a:pt x="21" y="615"/>
                        <a:pt x="21" y="726"/>
                      </a:cubicBezTo>
                      <a:cubicBezTo>
                        <a:pt x="3" y="856"/>
                        <a:pt x="1" y="1402"/>
                        <a:pt x="580" y="1402"/>
                      </a:cubicBezTo>
                      <a:cubicBezTo>
                        <a:pt x="682" y="1402"/>
                        <a:pt x="804" y="1384"/>
                        <a:pt x="947" y="1344"/>
                      </a:cubicBezTo>
                      <a:cubicBezTo>
                        <a:pt x="1280" y="1255"/>
                        <a:pt x="1385" y="1011"/>
                        <a:pt x="1343" y="858"/>
                      </a:cubicBezTo>
                      <a:cubicBezTo>
                        <a:pt x="1475" y="837"/>
                        <a:pt x="1565" y="662"/>
                        <a:pt x="1497" y="509"/>
                      </a:cubicBezTo>
                      <a:cubicBezTo>
                        <a:pt x="1454" y="351"/>
                        <a:pt x="1280" y="308"/>
                        <a:pt x="1280" y="308"/>
                      </a:cubicBezTo>
                      <a:lnTo>
                        <a:pt x="1148" y="65"/>
                      </a:lnTo>
                      <a:cubicBezTo>
                        <a:pt x="1148" y="65"/>
                        <a:pt x="1070" y="0"/>
                        <a:pt x="945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1" name="Google Shape;1694;p50">
                  <a:extLst>
                    <a:ext uri="{FF2B5EF4-FFF2-40B4-BE49-F238E27FC236}">
                      <a16:creationId xmlns:a16="http://schemas.microsoft.com/office/drawing/2014/main" id="{0A26D834-0736-4325-980E-E0DA6BCE31D9}"/>
                    </a:ext>
                  </a:extLst>
                </p:cNvPr>
                <p:cNvSpPr/>
                <p:nvPr/>
              </p:nvSpPr>
              <p:spPr>
                <a:xfrm>
                  <a:off x="-204887" y="1828132"/>
                  <a:ext cx="309540" cy="22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622" extrusionOk="0">
                      <a:moveTo>
                        <a:pt x="1143" y="0"/>
                      </a:moveTo>
                      <a:cubicBezTo>
                        <a:pt x="969" y="0"/>
                        <a:pt x="786" y="72"/>
                        <a:pt x="619" y="274"/>
                      </a:cubicBezTo>
                      <a:cubicBezTo>
                        <a:pt x="466" y="296"/>
                        <a:pt x="202" y="385"/>
                        <a:pt x="223" y="761"/>
                      </a:cubicBezTo>
                      <a:cubicBezTo>
                        <a:pt x="112" y="935"/>
                        <a:pt x="1" y="1136"/>
                        <a:pt x="154" y="1464"/>
                      </a:cubicBezTo>
                      <a:cubicBezTo>
                        <a:pt x="207" y="1582"/>
                        <a:pt x="305" y="1621"/>
                        <a:pt x="389" y="1621"/>
                      </a:cubicBezTo>
                      <a:cubicBezTo>
                        <a:pt x="450" y="1621"/>
                        <a:pt x="503" y="1601"/>
                        <a:pt x="529" y="1575"/>
                      </a:cubicBezTo>
                      <a:lnTo>
                        <a:pt x="529" y="1353"/>
                      </a:lnTo>
                      <a:cubicBezTo>
                        <a:pt x="529" y="1353"/>
                        <a:pt x="529" y="935"/>
                        <a:pt x="640" y="893"/>
                      </a:cubicBezTo>
                      <a:cubicBezTo>
                        <a:pt x="663" y="883"/>
                        <a:pt x="704" y="880"/>
                        <a:pt x="757" y="880"/>
                      </a:cubicBezTo>
                      <a:cubicBezTo>
                        <a:pt x="858" y="880"/>
                        <a:pt x="1004" y="892"/>
                        <a:pt x="1145" y="892"/>
                      </a:cubicBezTo>
                      <a:cubicBezTo>
                        <a:pt x="1295" y="892"/>
                        <a:pt x="1441" y="879"/>
                        <a:pt x="1523" y="824"/>
                      </a:cubicBezTo>
                      <a:cubicBezTo>
                        <a:pt x="1540" y="808"/>
                        <a:pt x="1556" y="801"/>
                        <a:pt x="1569" y="801"/>
                      </a:cubicBezTo>
                      <a:cubicBezTo>
                        <a:pt x="1592" y="801"/>
                        <a:pt x="1608" y="819"/>
                        <a:pt x="1608" y="845"/>
                      </a:cubicBezTo>
                      <a:cubicBezTo>
                        <a:pt x="1656" y="978"/>
                        <a:pt x="1698" y="1178"/>
                        <a:pt x="1740" y="1221"/>
                      </a:cubicBezTo>
                      <a:cubicBezTo>
                        <a:pt x="1740" y="1136"/>
                        <a:pt x="1761" y="1046"/>
                        <a:pt x="1872" y="1046"/>
                      </a:cubicBezTo>
                      <a:cubicBezTo>
                        <a:pt x="1885" y="1043"/>
                        <a:pt x="1896" y="1042"/>
                        <a:pt x="1906" y="1042"/>
                      </a:cubicBezTo>
                      <a:cubicBezTo>
                        <a:pt x="1973" y="1042"/>
                        <a:pt x="2005" y="1095"/>
                        <a:pt x="2005" y="1136"/>
                      </a:cubicBezTo>
                      <a:cubicBezTo>
                        <a:pt x="2026" y="1178"/>
                        <a:pt x="2073" y="1289"/>
                        <a:pt x="1962" y="1422"/>
                      </a:cubicBezTo>
                      <a:cubicBezTo>
                        <a:pt x="2052" y="1353"/>
                        <a:pt x="2205" y="1242"/>
                        <a:pt x="2205" y="935"/>
                      </a:cubicBezTo>
                      <a:cubicBezTo>
                        <a:pt x="2185" y="617"/>
                        <a:pt x="2060" y="295"/>
                        <a:pt x="1787" y="295"/>
                      </a:cubicBezTo>
                      <a:cubicBezTo>
                        <a:pt x="1779" y="295"/>
                        <a:pt x="1770" y="295"/>
                        <a:pt x="1761" y="296"/>
                      </a:cubicBezTo>
                      <a:cubicBezTo>
                        <a:pt x="1644" y="165"/>
                        <a:pt x="1405" y="0"/>
                        <a:pt x="11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2" name="Google Shape;1695;p50">
                  <a:extLst>
                    <a:ext uri="{FF2B5EF4-FFF2-40B4-BE49-F238E27FC236}">
                      <a16:creationId xmlns:a16="http://schemas.microsoft.com/office/drawing/2014/main" id="{4BA2FC7B-A970-4459-ACE2-85E956E68328}"/>
                    </a:ext>
                  </a:extLst>
                </p:cNvPr>
                <p:cNvSpPr/>
                <p:nvPr/>
              </p:nvSpPr>
              <p:spPr>
                <a:xfrm>
                  <a:off x="-93612" y="1822239"/>
                  <a:ext cx="135968" cy="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338" extrusionOk="0">
                      <a:moveTo>
                        <a:pt x="619" y="31"/>
                      </a:moveTo>
                      <a:lnTo>
                        <a:pt x="641" y="52"/>
                      </a:lnTo>
                      <a:lnTo>
                        <a:pt x="683" y="52"/>
                      </a:lnTo>
                      <a:lnTo>
                        <a:pt x="641" y="31"/>
                      </a:lnTo>
                      <a:close/>
                      <a:moveTo>
                        <a:pt x="451" y="1"/>
                      </a:moveTo>
                      <a:cubicBezTo>
                        <a:pt x="388" y="1"/>
                        <a:pt x="322" y="16"/>
                        <a:pt x="244" y="31"/>
                      </a:cubicBezTo>
                      <a:cubicBezTo>
                        <a:pt x="202" y="31"/>
                        <a:pt x="154" y="52"/>
                        <a:pt x="112" y="73"/>
                      </a:cubicBezTo>
                      <a:cubicBezTo>
                        <a:pt x="70" y="94"/>
                        <a:pt x="22" y="121"/>
                        <a:pt x="1" y="163"/>
                      </a:cubicBezTo>
                      <a:cubicBezTo>
                        <a:pt x="43" y="142"/>
                        <a:pt x="91" y="121"/>
                        <a:pt x="133" y="121"/>
                      </a:cubicBezTo>
                      <a:lnTo>
                        <a:pt x="265" y="73"/>
                      </a:lnTo>
                      <a:cubicBezTo>
                        <a:pt x="355" y="52"/>
                        <a:pt x="440" y="31"/>
                        <a:pt x="529" y="31"/>
                      </a:cubicBezTo>
                      <a:lnTo>
                        <a:pt x="619" y="31"/>
                      </a:lnTo>
                      <a:cubicBezTo>
                        <a:pt x="598" y="10"/>
                        <a:pt x="572" y="10"/>
                        <a:pt x="529" y="10"/>
                      </a:cubicBezTo>
                      <a:cubicBezTo>
                        <a:pt x="503" y="4"/>
                        <a:pt x="477" y="1"/>
                        <a:pt x="451" y="1"/>
                      </a:cubicBezTo>
                      <a:close/>
                      <a:moveTo>
                        <a:pt x="683" y="52"/>
                      </a:moveTo>
                      <a:lnTo>
                        <a:pt x="704" y="73"/>
                      </a:lnTo>
                      <a:cubicBezTo>
                        <a:pt x="704" y="73"/>
                        <a:pt x="730" y="73"/>
                        <a:pt x="730" y="94"/>
                      </a:cubicBezTo>
                      <a:lnTo>
                        <a:pt x="773" y="121"/>
                      </a:lnTo>
                      <a:lnTo>
                        <a:pt x="794" y="142"/>
                      </a:lnTo>
                      <a:cubicBezTo>
                        <a:pt x="863" y="184"/>
                        <a:pt x="926" y="253"/>
                        <a:pt x="968" y="338"/>
                      </a:cubicBezTo>
                      <a:cubicBezTo>
                        <a:pt x="947" y="253"/>
                        <a:pt x="884" y="163"/>
                        <a:pt x="815" y="94"/>
                      </a:cubicBezTo>
                      <a:lnTo>
                        <a:pt x="773" y="73"/>
                      </a:lnTo>
                      <a:lnTo>
                        <a:pt x="752" y="73"/>
                      </a:lnTo>
                      <a:cubicBezTo>
                        <a:pt x="730" y="52"/>
                        <a:pt x="704" y="52"/>
                        <a:pt x="683" y="5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3" name="Google Shape;1696;p50">
                  <a:extLst>
                    <a:ext uri="{FF2B5EF4-FFF2-40B4-BE49-F238E27FC236}">
                      <a16:creationId xmlns:a16="http://schemas.microsoft.com/office/drawing/2014/main" id="{CDD29C29-9E3E-47AA-AF7D-D4D7B6FB83E9}"/>
                    </a:ext>
                  </a:extLst>
                </p:cNvPr>
                <p:cNvSpPr/>
                <p:nvPr/>
              </p:nvSpPr>
              <p:spPr>
                <a:xfrm>
                  <a:off x="-183277" y="1859424"/>
                  <a:ext cx="71281" cy="84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602" extrusionOk="0">
                      <a:moveTo>
                        <a:pt x="440" y="1"/>
                      </a:moveTo>
                      <a:cubicBezTo>
                        <a:pt x="383" y="1"/>
                        <a:pt x="336" y="20"/>
                        <a:pt x="286" y="51"/>
                      </a:cubicBezTo>
                      <a:cubicBezTo>
                        <a:pt x="243" y="51"/>
                        <a:pt x="222" y="73"/>
                        <a:pt x="201" y="94"/>
                      </a:cubicBezTo>
                      <a:cubicBezTo>
                        <a:pt x="180" y="120"/>
                        <a:pt x="153" y="120"/>
                        <a:pt x="153" y="141"/>
                      </a:cubicBezTo>
                      <a:cubicBezTo>
                        <a:pt x="180" y="141"/>
                        <a:pt x="180" y="120"/>
                        <a:pt x="201" y="120"/>
                      </a:cubicBezTo>
                      <a:cubicBezTo>
                        <a:pt x="222" y="94"/>
                        <a:pt x="222" y="94"/>
                        <a:pt x="243" y="94"/>
                      </a:cubicBezTo>
                      <a:cubicBezTo>
                        <a:pt x="264" y="94"/>
                        <a:pt x="286" y="73"/>
                        <a:pt x="286" y="73"/>
                      </a:cubicBezTo>
                      <a:cubicBezTo>
                        <a:pt x="354" y="51"/>
                        <a:pt x="418" y="30"/>
                        <a:pt x="508" y="9"/>
                      </a:cubicBezTo>
                      <a:cubicBezTo>
                        <a:pt x="484" y="3"/>
                        <a:pt x="461" y="1"/>
                        <a:pt x="440" y="1"/>
                      </a:cubicBezTo>
                      <a:close/>
                      <a:moveTo>
                        <a:pt x="153" y="141"/>
                      </a:moveTo>
                      <a:cubicBezTo>
                        <a:pt x="132" y="141"/>
                        <a:pt x="111" y="162"/>
                        <a:pt x="111" y="184"/>
                      </a:cubicBezTo>
                      <a:cubicBezTo>
                        <a:pt x="48" y="226"/>
                        <a:pt x="0" y="295"/>
                        <a:pt x="0" y="384"/>
                      </a:cubicBezTo>
                      <a:lnTo>
                        <a:pt x="0" y="490"/>
                      </a:lnTo>
                      <a:cubicBezTo>
                        <a:pt x="0" y="517"/>
                        <a:pt x="21" y="559"/>
                        <a:pt x="21" y="601"/>
                      </a:cubicBezTo>
                      <a:cubicBezTo>
                        <a:pt x="48" y="559"/>
                        <a:pt x="21" y="517"/>
                        <a:pt x="48" y="490"/>
                      </a:cubicBezTo>
                      <a:lnTo>
                        <a:pt x="48" y="384"/>
                      </a:lnTo>
                      <a:cubicBezTo>
                        <a:pt x="48" y="337"/>
                        <a:pt x="69" y="316"/>
                        <a:pt x="69" y="273"/>
                      </a:cubicBezTo>
                      <a:cubicBezTo>
                        <a:pt x="90" y="252"/>
                        <a:pt x="111" y="226"/>
                        <a:pt x="132" y="184"/>
                      </a:cubicBezTo>
                      <a:cubicBezTo>
                        <a:pt x="132" y="184"/>
                        <a:pt x="132" y="162"/>
                        <a:pt x="153" y="1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4" name="Google Shape;1697;p50">
                  <a:extLst>
                    <a:ext uri="{FF2B5EF4-FFF2-40B4-BE49-F238E27FC236}">
                      <a16:creationId xmlns:a16="http://schemas.microsoft.com/office/drawing/2014/main" id="{047F2706-BA22-4939-AED7-5425815EA98B}"/>
                    </a:ext>
                  </a:extLst>
                </p:cNvPr>
                <p:cNvSpPr/>
                <p:nvPr/>
              </p:nvSpPr>
              <p:spPr>
                <a:xfrm>
                  <a:off x="-155213" y="2191562"/>
                  <a:ext cx="98924" cy="175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54" extrusionOk="0">
                      <a:moveTo>
                        <a:pt x="329" y="0"/>
                      </a:moveTo>
                      <a:lnTo>
                        <a:pt x="1" y="85"/>
                      </a:lnTo>
                      <a:lnTo>
                        <a:pt x="244" y="1253"/>
                      </a:lnTo>
                      <a:lnTo>
                        <a:pt x="704" y="703"/>
                      </a:lnTo>
                      <a:lnTo>
                        <a:pt x="3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5" name="Google Shape;1698;p50">
                  <a:extLst>
                    <a:ext uri="{FF2B5EF4-FFF2-40B4-BE49-F238E27FC236}">
                      <a16:creationId xmlns:a16="http://schemas.microsoft.com/office/drawing/2014/main" id="{FB4B661E-825D-4CAB-9AF4-B938F3F3A798}"/>
                    </a:ext>
                  </a:extLst>
                </p:cNvPr>
                <p:cNvSpPr/>
                <p:nvPr/>
              </p:nvSpPr>
              <p:spPr>
                <a:xfrm>
                  <a:off x="-56427" y="2172900"/>
                  <a:ext cx="204162" cy="19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1408" extrusionOk="0">
                      <a:moveTo>
                        <a:pt x="1058" y="1"/>
                      </a:moveTo>
                      <a:lnTo>
                        <a:pt x="0" y="836"/>
                      </a:lnTo>
                      <a:lnTo>
                        <a:pt x="376" y="1407"/>
                      </a:lnTo>
                      <a:cubicBezTo>
                        <a:pt x="376" y="1407"/>
                        <a:pt x="1232" y="440"/>
                        <a:pt x="1454" y="133"/>
                      </a:cubicBezTo>
                      <a:cubicBezTo>
                        <a:pt x="1280" y="43"/>
                        <a:pt x="1058" y="1"/>
                        <a:pt x="10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6" name="Google Shape;1699;p50">
                  <a:extLst>
                    <a:ext uri="{FF2B5EF4-FFF2-40B4-BE49-F238E27FC236}">
                      <a16:creationId xmlns:a16="http://schemas.microsoft.com/office/drawing/2014/main" id="{DF79C1FC-667C-461C-95D6-F3C94C51D13A}"/>
                    </a:ext>
                  </a:extLst>
                </p:cNvPr>
                <p:cNvSpPr/>
                <p:nvPr/>
              </p:nvSpPr>
              <p:spPr>
                <a:xfrm>
                  <a:off x="-591331" y="2485113"/>
                  <a:ext cx="328624" cy="34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2461" extrusionOk="0">
                      <a:moveTo>
                        <a:pt x="1434" y="0"/>
                      </a:moveTo>
                      <a:cubicBezTo>
                        <a:pt x="1400" y="0"/>
                        <a:pt x="1369" y="16"/>
                        <a:pt x="1343" y="65"/>
                      </a:cubicBezTo>
                      <a:cubicBezTo>
                        <a:pt x="1280" y="176"/>
                        <a:pt x="1211" y="329"/>
                        <a:pt x="1169" y="483"/>
                      </a:cubicBezTo>
                      <a:cubicBezTo>
                        <a:pt x="1126" y="462"/>
                        <a:pt x="661" y="129"/>
                        <a:pt x="598" y="107"/>
                      </a:cubicBezTo>
                      <a:cubicBezTo>
                        <a:pt x="590" y="106"/>
                        <a:pt x="582" y="105"/>
                        <a:pt x="575" y="105"/>
                      </a:cubicBezTo>
                      <a:cubicBezTo>
                        <a:pt x="493" y="105"/>
                        <a:pt x="418" y="201"/>
                        <a:pt x="418" y="240"/>
                      </a:cubicBezTo>
                      <a:cubicBezTo>
                        <a:pt x="397" y="287"/>
                        <a:pt x="418" y="329"/>
                        <a:pt x="444" y="372"/>
                      </a:cubicBezTo>
                      <a:cubicBezTo>
                        <a:pt x="437" y="370"/>
                        <a:pt x="430" y="369"/>
                        <a:pt x="424" y="369"/>
                      </a:cubicBezTo>
                      <a:cubicBezTo>
                        <a:pt x="363" y="369"/>
                        <a:pt x="309" y="447"/>
                        <a:pt x="286" y="504"/>
                      </a:cubicBezTo>
                      <a:cubicBezTo>
                        <a:pt x="265" y="573"/>
                        <a:pt x="243" y="636"/>
                        <a:pt x="286" y="684"/>
                      </a:cubicBezTo>
                      <a:cubicBezTo>
                        <a:pt x="222" y="684"/>
                        <a:pt x="180" y="726"/>
                        <a:pt x="154" y="789"/>
                      </a:cubicBezTo>
                      <a:cubicBezTo>
                        <a:pt x="111" y="858"/>
                        <a:pt x="132" y="969"/>
                        <a:pt x="180" y="990"/>
                      </a:cubicBezTo>
                      <a:cubicBezTo>
                        <a:pt x="180" y="990"/>
                        <a:pt x="111" y="1012"/>
                        <a:pt x="90" y="1054"/>
                      </a:cubicBezTo>
                      <a:cubicBezTo>
                        <a:pt x="48" y="1123"/>
                        <a:pt x="0" y="1212"/>
                        <a:pt x="132" y="1318"/>
                      </a:cubicBezTo>
                      <a:cubicBezTo>
                        <a:pt x="243" y="1408"/>
                        <a:pt x="354" y="1477"/>
                        <a:pt x="577" y="1630"/>
                      </a:cubicBezTo>
                      <a:cubicBezTo>
                        <a:pt x="793" y="1783"/>
                        <a:pt x="904" y="1826"/>
                        <a:pt x="1015" y="1826"/>
                      </a:cubicBezTo>
                      <a:cubicBezTo>
                        <a:pt x="1079" y="1937"/>
                        <a:pt x="1237" y="2159"/>
                        <a:pt x="1523" y="2444"/>
                      </a:cubicBezTo>
                      <a:cubicBezTo>
                        <a:pt x="1532" y="2455"/>
                        <a:pt x="1544" y="2460"/>
                        <a:pt x="1558" y="2460"/>
                      </a:cubicBezTo>
                      <a:cubicBezTo>
                        <a:pt x="1758" y="2460"/>
                        <a:pt x="2342" y="1306"/>
                        <a:pt x="2094" y="1123"/>
                      </a:cubicBezTo>
                      <a:cubicBezTo>
                        <a:pt x="1787" y="900"/>
                        <a:pt x="1544" y="705"/>
                        <a:pt x="1523" y="684"/>
                      </a:cubicBezTo>
                      <a:cubicBezTo>
                        <a:pt x="1475" y="657"/>
                        <a:pt x="1544" y="594"/>
                        <a:pt x="1586" y="372"/>
                      </a:cubicBezTo>
                      <a:cubicBezTo>
                        <a:pt x="1676" y="65"/>
                        <a:pt x="1565" y="44"/>
                        <a:pt x="1523" y="23"/>
                      </a:cubicBezTo>
                      <a:cubicBezTo>
                        <a:pt x="1492" y="11"/>
                        <a:pt x="1462" y="0"/>
                        <a:pt x="1434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7" name="Google Shape;1700;p50">
                  <a:extLst>
                    <a:ext uri="{FF2B5EF4-FFF2-40B4-BE49-F238E27FC236}">
                      <a16:creationId xmlns:a16="http://schemas.microsoft.com/office/drawing/2014/main" id="{C0F824F5-DC7B-4FEC-81CC-0103E1398060}"/>
                    </a:ext>
                  </a:extLst>
                </p:cNvPr>
                <p:cNvSpPr/>
                <p:nvPr/>
              </p:nvSpPr>
              <p:spPr>
                <a:xfrm>
                  <a:off x="-414807" y="2302836"/>
                  <a:ext cx="877826" cy="672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6" h="4796" extrusionOk="0">
                      <a:moveTo>
                        <a:pt x="4050" y="0"/>
                      </a:moveTo>
                      <a:cubicBezTo>
                        <a:pt x="4050" y="0"/>
                        <a:pt x="3326" y="1586"/>
                        <a:pt x="2993" y="1803"/>
                      </a:cubicBezTo>
                      <a:cubicBezTo>
                        <a:pt x="2930" y="1885"/>
                        <a:pt x="2443" y="2461"/>
                        <a:pt x="1580" y="2461"/>
                      </a:cubicBezTo>
                      <a:cubicBezTo>
                        <a:pt x="1276" y="2461"/>
                        <a:pt x="925" y="2390"/>
                        <a:pt x="529" y="2199"/>
                      </a:cubicBezTo>
                      <a:cubicBezTo>
                        <a:pt x="529" y="2199"/>
                        <a:pt x="460" y="3125"/>
                        <a:pt x="1" y="3479"/>
                      </a:cubicBezTo>
                      <a:cubicBezTo>
                        <a:pt x="234" y="3804"/>
                        <a:pt x="1412" y="4796"/>
                        <a:pt x="2871" y="4796"/>
                      </a:cubicBezTo>
                      <a:cubicBezTo>
                        <a:pt x="3597" y="4796"/>
                        <a:pt x="4393" y="4550"/>
                        <a:pt x="5176" y="3854"/>
                      </a:cubicBezTo>
                      <a:cubicBezTo>
                        <a:pt x="5198" y="3854"/>
                        <a:pt x="6255" y="2993"/>
                        <a:pt x="6234" y="2575"/>
                      </a:cubicBezTo>
                      <a:lnTo>
                        <a:pt x="405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8" name="Google Shape;1701;p50">
                  <a:extLst>
                    <a:ext uri="{FF2B5EF4-FFF2-40B4-BE49-F238E27FC236}">
                      <a16:creationId xmlns:a16="http://schemas.microsoft.com/office/drawing/2014/main" id="{7C45CCC7-CAEC-4D22-AC01-1807348C482D}"/>
                    </a:ext>
                  </a:extLst>
                </p:cNvPr>
                <p:cNvSpPr/>
                <p:nvPr/>
              </p:nvSpPr>
              <p:spPr>
                <a:xfrm>
                  <a:off x="-421542" y="2762807"/>
                  <a:ext cx="807387" cy="216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4" h="1544" extrusionOk="0">
                      <a:moveTo>
                        <a:pt x="5711" y="0"/>
                      </a:moveTo>
                      <a:cubicBezTo>
                        <a:pt x="5092" y="841"/>
                        <a:pt x="4077" y="1454"/>
                        <a:pt x="2999" y="1480"/>
                      </a:cubicBezTo>
                      <a:lnTo>
                        <a:pt x="2935" y="1480"/>
                      </a:lnTo>
                      <a:cubicBezTo>
                        <a:pt x="2274" y="1480"/>
                        <a:pt x="1635" y="1279"/>
                        <a:pt x="1058" y="973"/>
                      </a:cubicBezTo>
                      <a:cubicBezTo>
                        <a:pt x="842" y="841"/>
                        <a:pt x="620" y="687"/>
                        <a:pt x="424" y="529"/>
                      </a:cubicBezTo>
                      <a:cubicBezTo>
                        <a:pt x="424" y="529"/>
                        <a:pt x="376" y="508"/>
                        <a:pt x="355" y="465"/>
                      </a:cubicBezTo>
                      <a:cubicBezTo>
                        <a:pt x="313" y="423"/>
                        <a:pt x="223" y="354"/>
                        <a:pt x="181" y="291"/>
                      </a:cubicBezTo>
                      <a:cubicBezTo>
                        <a:pt x="133" y="264"/>
                        <a:pt x="112" y="243"/>
                        <a:pt x="91" y="222"/>
                      </a:cubicBezTo>
                      <a:lnTo>
                        <a:pt x="91" y="201"/>
                      </a:lnTo>
                      <a:lnTo>
                        <a:pt x="49" y="201"/>
                      </a:lnTo>
                      <a:lnTo>
                        <a:pt x="27" y="180"/>
                      </a:lnTo>
                      <a:lnTo>
                        <a:pt x="1" y="201"/>
                      </a:lnTo>
                      <a:cubicBezTo>
                        <a:pt x="1" y="222"/>
                        <a:pt x="27" y="222"/>
                        <a:pt x="27" y="222"/>
                      </a:cubicBezTo>
                      <a:cubicBezTo>
                        <a:pt x="27" y="243"/>
                        <a:pt x="27" y="243"/>
                        <a:pt x="49" y="264"/>
                      </a:cubicBezTo>
                      <a:cubicBezTo>
                        <a:pt x="70" y="312"/>
                        <a:pt x="160" y="375"/>
                        <a:pt x="223" y="444"/>
                      </a:cubicBezTo>
                      <a:cubicBezTo>
                        <a:pt x="265" y="465"/>
                        <a:pt x="292" y="508"/>
                        <a:pt x="334" y="529"/>
                      </a:cubicBezTo>
                      <a:lnTo>
                        <a:pt x="376" y="576"/>
                      </a:lnTo>
                      <a:cubicBezTo>
                        <a:pt x="577" y="751"/>
                        <a:pt x="794" y="883"/>
                        <a:pt x="1037" y="1015"/>
                      </a:cubicBezTo>
                      <a:cubicBezTo>
                        <a:pt x="1613" y="1348"/>
                        <a:pt x="2248" y="1544"/>
                        <a:pt x="2935" y="1544"/>
                      </a:cubicBezTo>
                      <a:lnTo>
                        <a:pt x="2999" y="1544"/>
                      </a:lnTo>
                      <a:cubicBezTo>
                        <a:pt x="4098" y="1523"/>
                        <a:pt x="5113" y="904"/>
                        <a:pt x="5753" y="26"/>
                      </a:cubicBezTo>
                      <a:lnTo>
                        <a:pt x="57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9" name="Google Shape;1702;p50">
                  <a:extLst>
                    <a:ext uri="{FF2B5EF4-FFF2-40B4-BE49-F238E27FC236}">
                      <a16:creationId xmlns:a16="http://schemas.microsoft.com/office/drawing/2014/main" id="{3D6E4035-A1DB-428E-8363-4C27662E0916}"/>
                    </a:ext>
                  </a:extLst>
                </p:cNvPr>
                <p:cNvSpPr/>
                <p:nvPr/>
              </p:nvSpPr>
              <p:spPr>
                <a:xfrm>
                  <a:off x="-343524" y="2333146"/>
                  <a:ext cx="485218" cy="32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" h="2296" extrusionOk="0">
                      <a:moveTo>
                        <a:pt x="3410" y="1"/>
                      </a:moveTo>
                      <a:cubicBezTo>
                        <a:pt x="3236" y="286"/>
                        <a:pt x="3040" y="841"/>
                        <a:pt x="2707" y="1323"/>
                      </a:cubicBezTo>
                      <a:cubicBezTo>
                        <a:pt x="2353" y="1809"/>
                        <a:pt x="1872" y="2206"/>
                        <a:pt x="1142" y="2227"/>
                      </a:cubicBezTo>
                      <a:cubicBezTo>
                        <a:pt x="814" y="2227"/>
                        <a:pt x="460" y="2137"/>
                        <a:pt x="42" y="1962"/>
                      </a:cubicBezTo>
                      <a:lnTo>
                        <a:pt x="0" y="2005"/>
                      </a:lnTo>
                      <a:cubicBezTo>
                        <a:pt x="439" y="2206"/>
                        <a:pt x="814" y="2295"/>
                        <a:pt x="1142" y="2295"/>
                      </a:cubicBezTo>
                      <a:cubicBezTo>
                        <a:pt x="1893" y="2295"/>
                        <a:pt x="2400" y="1851"/>
                        <a:pt x="2749" y="1370"/>
                      </a:cubicBezTo>
                      <a:cubicBezTo>
                        <a:pt x="3104" y="863"/>
                        <a:pt x="3304" y="313"/>
                        <a:pt x="3458" y="22"/>
                      </a:cubicBezTo>
                      <a:lnTo>
                        <a:pt x="34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0" name="Google Shape;1703;p50">
                  <a:extLst>
                    <a:ext uri="{FF2B5EF4-FFF2-40B4-BE49-F238E27FC236}">
                      <a16:creationId xmlns:a16="http://schemas.microsoft.com/office/drawing/2014/main" id="{5C6A7BF6-40EF-46C4-9C5C-498F7A500C15}"/>
                    </a:ext>
                  </a:extLst>
                </p:cNvPr>
                <p:cNvSpPr/>
                <p:nvPr/>
              </p:nvSpPr>
              <p:spPr>
                <a:xfrm>
                  <a:off x="-93612" y="2101757"/>
                  <a:ext cx="121094" cy="4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" h="30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34" y="229"/>
                        <a:pt x="281" y="306"/>
                        <a:pt x="417" y="306"/>
                      </a:cubicBezTo>
                      <a:cubicBezTo>
                        <a:pt x="619" y="306"/>
                        <a:pt x="796" y="134"/>
                        <a:pt x="863" y="43"/>
                      </a:cubicBezTo>
                      <a:lnTo>
                        <a:pt x="863" y="43"/>
                      </a:lnTo>
                      <a:cubicBezTo>
                        <a:pt x="722" y="122"/>
                        <a:pt x="589" y="150"/>
                        <a:pt x="470" y="150"/>
                      </a:cubicBezTo>
                      <a:cubicBezTo>
                        <a:pt x="194" y="15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1" name="Google Shape;1704;p50">
                  <a:extLst>
                    <a:ext uri="{FF2B5EF4-FFF2-40B4-BE49-F238E27FC236}">
                      <a16:creationId xmlns:a16="http://schemas.microsoft.com/office/drawing/2014/main" id="{1745CDF2-44F6-49D7-A223-166BD13994AA}"/>
                    </a:ext>
                  </a:extLst>
                </p:cNvPr>
                <p:cNvSpPr/>
                <p:nvPr/>
              </p:nvSpPr>
              <p:spPr>
                <a:xfrm>
                  <a:off x="-1014959" y="1538651"/>
                  <a:ext cx="489006" cy="48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5" h="3485" extrusionOk="0">
                      <a:moveTo>
                        <a:pt x="1745" y="1"/>
                      </a:moveTo>
                      <a:cubicBezTo>
                        <a:pt x="793" y="1"/>
                        <a:pt x="0" y="772"/>
                        <a:pt x="0" y="1745"/>
                      </a:cubicBezTo>
                      <a:cubicBezTo>
                        <a:pt x="0" y="2713"/>
                        <a:pt x="793" y="3485"/>
                        <a:pt x="1745" y="3485"/>
                      </a:cubicBezTo>
                      <a:cubicBezTo>
                        <a:pt x="2713" y="3485"/>
                        <a:pt x="3484" y="2713"/>
                        <a:pt x="3484" y="1745"/>
                      </a:cubicBezTo>
                      <a:cubicBezTo>
                        <a:pt x="3484" y="772"/>
                        <a:pt x="2713" y="1"/>
                        <a:pt x="174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2" name="Google Shape;1705;p50">
                  <a:extLst>
                    <a:ext uri="{FF2B5EF4-FFF2-40B4-BE49-F238E27FC236}">
                      <a16:creationId xmlns:a16="http://schemas.microsoft.com/office/drawing/2014/main" id="{B87D541A-9243-4B71-8D11-E2375FE2DCF1}"/>
                    </a:ext>
                  </a:extLst>
                </p:cNvPr>
                <p:cNvSpPr/>
                <p:nvPr/>
              </p:nvSpPr>
              <p:spPr>
                <a:xfrm>
                  <a:off x="5033" y="3195976"/>
                  <a:ext cx="136669" cy="946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6742" extrusionOk="0">
                      <a:moveTo>
                        <a:pt x="133" y="1"/>
                      </a:moveTo>
                      <a:cubicBezTo>
                        <a:pt x="91" y="529"/>
                        <a:pt x="70" y="1079"/>
                        <a:pt x="70" y="1629"/>
                      </a:cubicBezTo>
                      <a:lnTo>
                        <a:pt x="70" y="1914"/>
                      </a:lnTo>
                      <a:cubicBezTo>
                        <a:pt x="70" y="2226"/>
                        <a:pt x="91" y="2533"/>
                        <a:pt x="91" y="2819"/>
                      </a:cubicBezTo>
                      <a:cubicBezTo>
                        <a:pt x="91" y="3083"/>
                        <a:pt x="1" y="4140"/>
                        <a:pt x="202" y="4843"/>
                      </a:cubicBezTo>
                      <a:cubicBezTo>
                        <a:pt x="424" y="5769"/>
                        <a:pt x="794" y="6498"/>
                        <a:pt x="926" y="6741"/>
                      </a:cubicBezTo>
                      <a:lnTo>
                        <a:pt x="974" y="6720"/>
                      </a:lnTo>
                      <a:cubicBezTo>
                        <a:pt x="842" y="6408"/>
                        <a:pt x="466" y="5769"/>
                        <a:pt x="244" y="4843"/>
                      </a:cubicBezTo>
                      <a:cubicBezTo>
                        <a:pt x="49" y="4140"/>
                        <a:pt x="133" y="3083"/>
                        <a:pt x="133" y="2819"/>
                      </a:cubicBezTo>
                      <a:cubicBezTo>
                        <a:pt x="133" y="2512"/>
                        <a:pt x="112" y="2200"/>
                        <a:pt x="112" y="1914"/>
                      </a:cubicBezTo>
                      <a:cubicBezTo>
                        <a:pt x="112" y="1275"/>
                        <a:pt x="133" y="661"/>
                        <a:pt x="181" y="43"/>
                      </a:cubicBezTo>
                      <a:lnTo>
                        <a:pt x="1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3" name="Google Shape;1706;p50">
                  <a:extLst>
                    <a:ext uri="{FF2B5EF4-FFF2-40B4-BE49-F238E27FC236}">
                      <a16:creationId xmlns:a16="http://schemas.microsoft.com/office/drawing/2014/main" id="{AD8CB745-769C-4A35-A636-47702DDDF4C2}"/>
                    </a:ext>
                  </a:extLst>
                </p:cNvPr>
                <p:cNvSpPr/>
                <p:nvPr/>
              </p:nvSpPr>
              <p:spPr>
                <a:xfrm>
                  <a:off x="197273" y="3195976"/>
                  <a:ext cx="141861" cy="8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641" extrusionOk="0">
                      <a:moveTo>
                        <a:pt x="43" y="1"/>
                      </a:moveTo>
                      <a:lnTo>
                        <a:pt x="0" y="22"/>
                      </a:lnTo>
                      <a:cubicBezTo>
                        <a:pt x="111" y="175"/>
                        <a:pt x="154" y="196"/>
                        <a:pt x="217" y="265"/>
                      </a:cubicBezTo>
                      <a:cubicBezTo>
                        <a:pt x="265" y="286"/>
                        <a:pt x="307" y="307"/>
                        <a:pt x="349" y="350"/>
                      </a:cubicBezTo>
                      <a:cubicBezTo>
                        <a:pt x="571" y="550"/>
                        <a:pt x="793" y="640"/>
                        <a:pt x="1010" y="640"/>
                      </a:cubicBezTo>
                      <a:lnTo>
                        <a:pt x="1010" y="593"/>
                      </a:lnTo>
                      <a:cubicBezTo>
                        <a:pt x="814" y="593"/>
                        <a:pt x="592" y="508"/>
                        <a:pt x="376" y="328"/>
                      </a:cubicBezTo>
                      <a:cubicBezTo>
                        <a:pt x="328" y="286"/>
                        <a:pt x="286" y="244"/>
                        <a:pt x="265" y="217"/>
                      </a:cubicBezTo>
                      <a:cubicBezTo>
                        <a:pt x="175" y="154"/>
                        <a:pt x="132" y="133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4" name="Google Shape;1707;p50">
                  <a:extLst>
                    <a:ext uri="{FF2B5EF4-FFF2-40B4-BE49-F238E27FC236}">
                      <a16:creationId xmlns:a16="http://schemas.microsoft.com/office/drawing/2014/main" id="{A29D7D20-1D0E-4C9A-AF47-FAE62A84CDAD}"/>
                    </a:ext>
                  </a:extLst>
                </p:cNvPr>
                <p:cNvSpPr/>
                <p:nvPr/>
              </p:nvSpPr>
              <p:spPr>
                <a:xfrm>
                  <a:off x="-69056" y="2061626"/>
                  <a:ext cx="55706" cy="25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184" extrusionOk="0">
                      <a:moveTo>
                        <a:pt x="397" y="1"/>
                      </a:moveTo>
                      <a:lnTo>
                        <a:pt x="0" y="133"/>
                      </a:lnTo>
                      <a:cubicBezTo>
                        <a:pt x="51" y="164"/>
                        <a:pt x="112" y="184"/>
                        <a:pt x="175" y="184"/>
                      </a:cubicBezTo>
                      <a:cubicBezTo>
                        <a:pt x="198" y="184"/>
                        <a:pt x="221" y="181"/>
                        <a:pt x="243" y="175"/>
                      </a:cubicBezTo>
                      <a:cubicBezTo>
                        <a:pt x="312" y="154"/>
                        <a:pt x="376" y="85"/>
                        <a:pt x="3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5" name="Google Shape;1708;p50">
                  <a:extLst>
                    <a:ext uri="{FF2B5EF4-FFF2-40B4-BE49-F238E27FC236}">
                      <a16:creationId xmlns:a16="http://schemas.microsoft.com/office/drawing/2014/main" id="{5B257398-DA57-429F-8259-1E5FD18E8EAD}"/>
                    </a:ext>
                  </a:extLst>
                </p:cNvPr>
                <p:cNvSpPr/>
                <p:nvPr/>
              </p:nvSpPr>
              <p:spPr>
                <a:xfrm>
                  <a:off x="45867" y="1980801"/>
                  <a:ext cx="21749" cy="21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154" extrusionOk="0">
                      <a:moveTo>
                        <a:pt x="154" y="1"/>
                      </a:moveTo>
                      <a:cubicBezTo>
                        <a:pt x="133" y="1"/>
                        <a:pt x="85" y="1"/>
                        <a:pt x="43" y="48"/>
                      </a:cubicBezTo>
                      <a:cubicBezTo>
                        <a:pt x="22" y="69"/>
                        <a:pt x="1" y="112"/>
                        <a:pt x="1" y="154"/>
                      </a:cubicBezTo>
                      <a:lnTo>
                        <a:pt x="22" y="154"/>
                      </a:lnTo>
                      <a:cubicBezTo>
                        <a:pt x="22" y="112"/>
                        <a:pt x="43" y="69"/>
                        <a:pt x="64" y="48"/>
                      </a:cubicBezTo>
                      <a:cubicBezTo>
                        <a:pt x="85" y="22"/>
                        <a:pt x="133" y="22"/>
                        <a:pt x="154" y="22"/>
                      </a:cubicBezTo>
                      <a:lnTo>
                        <a:pt x="1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69" name="Google Shape;1709;p50">
                <a:extLst>
                  <a:ext uri="{FF2B5EF4-FFF2-40B4-BE49-F238E27FC236}">
                    <a16:creationId xmlns:a16="http://schemas.microsoft.com/office/drawing/2014/main" id="{6C5CF72F-1281-4280-97BC-84E2AE64A7B4}"/>
                  </a:ext>
                </a:extLst>
              </p:cNvPr>
              <p:cNvGrpSpPr/>
              <p:nvPr/>
            </p:nvGrpSpPr>
            <p:grpSpPr>
              <a:xfrm>
                <a:off x="6800376" y="1674286"/>
                <a:ext cx="390430" cy="432449"/>
                <a:chOff x="3306034" y="1949508"/>
                <a:chExt cx="175743" cy="194657"/>
              </a:xfrm>
            </p:grpSpPr>
            <p:sp>
              <p:nvSpPr>
                <p:cNvPr id="70" name="Google Shape;1710;p50">
                  <a:extLst>
                    <a:ext uri="{FF2B5EF4-FFF2-40B4-BE49-F238E27FC236}">
                      <a16:creationId xmlns:a16="http://schemas.microsoft.com/office/drawing/2014/main" id="{1C388624-13F2-4A58-AA60-567490C9FC1C}"/>
                    </a:ext>
                  </a:extLst>
                </p:cNvPr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" name="Google Shape;1711;p50">
                  <a:extLst>
                    <a:ext uri="{FF2B5EF4-FFF2-40B4-BE49-F238E27FC236}">
                      <a16:creationId xmlns:a16="http://schemas.microsoft.com/office/drawing/2014/main" id="{FF73F9B4-40AB-4F9D-8BA0-D8CFAFEBB86F}"/>
                    </a:ext>
                  </a:extLst>
                </p:cNvPr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" name="Google Shape;1712;p50">
                  <a:extLst>
                    <a:ext uri="{FF2B5EF4-FFF2-40B4-BE49-F238E27FC236}">
                      <a16:creationId xmlns:a16="http://schemas.microsoft.com/office/drawing/2014/main" id="{5E98C2E5-E4C8-4302-8695-DB1253AFBDAA}"/>
                    </a:ext>
                  </a:extLst>
                </p:cNvPr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" name="Google Shape;1713;p50">
                  <a:extLst>
                    <a:ext uri="{FF2B5EF4-FFF2-40B4-BE49-F238E27FC236}">
                      <a16:creationId xmlns:a16="http://schemas.microsoft.com/office/drawing/2014/main" id="{248D84DB-6CD1-43A4-A16C-BB3A48F16728}"/>
                    </a:ext>
                  </a:extLst>
                </p:cNvPr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" name="Google Shape;1714;p50">
                  <a:extLst>
                    <a:ext uri="{FF2B5EF4-FFF2-40B4-BE49-F238E27FC236}">
                      <a16:creationId xmlns:a16="http://schemas.microsoft.com/office/drawing/2014/main" id="{B144D611-CA6D-4F8A-A6A5-054A13AE5D49}"/>
                    </a:ext>
                  </a:extLst>
                </p:cNvPr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5" name="Google Shape;1715;p50">
                  <a:extLst>
                    <a:ext uri="{FF2B5EF4-FFF2-40B4-BE49-F238E27FC236}">
                      <a16:creationId xmlns:a16="http://schemas.microsoft.com/office/drawing/2014/main" id="{CE6F3B8C-95B0-4D45-BAB8-62AE760F6B8A}"/>
                    </a:ext>
                  </a:extLst>
                </p:cNvPr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6" name="Google Shape;1716;p50">
                  <a:extLst>
                    <a:ext uri="{FF2B5EF4-FFF2-40B4-BE49-F238E27FC236}">
                      <a16:creationId xmlns:a16="http://schemas.microsoft.com/office/drawing/2014/main" id="{E8715C26-9C24-4CE2-A8CA-C53CB7AB3851}"/>
                    </a:ext>
                  </a:extLst>
                </p:cNvPr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7" name="Google Shape;1717;p50">
                  <a:extLst>
                    <a:ext uri="{FF2B5EF4-FFF2-40B4-BE49-F238E27FC236}">
                      <a16:creationId xmlns:a16="http://schemas.microsoft.com/office/drawing/2014/main" id="{865FF11C-2A66-42EE-B587-0298F3AD9A50}"/>
                    </a:ext>
                  </a:extLst>
                </p:cNvPr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8" name="Google Shape;1718;p50">
                  <a:extLst>
                    <a:ext uri="{FF2B5EF4-FFF2-40B4-BE49-F238E27FC236}">
                      <a16:creationId xmlns:a16="http://schemas.microsoft.com/office/drawing/2014/main" id="{FCE8DD51-0708-4307-A9CE-B4C252A0CB4C}"/>
                    </a:ext>
                  </a:extLst>
                </p:cNvPr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9" name="Google Shape;1719;p50">
                  <a:extLst>
                    <a:ext uri="{FF2B5EF4-FFF2-40B4-BE49-F238E27FC236}">
                      <a16:creationId xmlns:a16="http://schemas.microsoft.com/office/drawing/2014/main" id="{E472F18A-4D26-48B4-833A-123DCF0B5D00}"/>
                    </a:ext>
                  </a:extLst>
                </p:cNvPr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62" name="Google Shape;1720;p50">
              <a:extLst>
                <a:ext uri="{FF2B5EF4-FFF2-40B4-BE49-F238E27FC236}">
                  <a16:creationId xmlns:a16="http://schemas.microsoft.com/office/drawing/2014/main" id="{FF4165F9-33F8-497C-9D0D-12BF531245F8}"/>
                </a:ext>
              </a:extLst>
            </p:cNvPr>
            <p:cNvGrpSpPr/>
            <p:nvPr/>
          </p:nvGrpSpPr>
          <p:grpSpPr>
            <a:xfrm>
              <a:off x="6331015" y="4090300"/>
              <a:ext cx="360758" cy="258297"/>
              <a:chOff x="4992850" y="4345375"/>
              <a:chExt cx="607336" cy="638400"/>
            </a:xfrm>
          </p:grpSpPr>
          <p:sp>
            <p:nvSpPr>
              <p:cNvPr id="66" name="Google Shape;1721;p50">
                <a:extLst>
                  <a:ext uri="{FF2B5EF4-FFF2-40B4-BE49-F238E27FC236}">
                    <a16:creationId xmlns:a16="http://schemas.microsoft.com/office/drawing/2014/main" id="{EBACC6EA-F8F5-44E5-B513-B5F244E11F89}"/>
                  </a:ext>
                </a:extLst>
              </p:cNvPr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Google Shape;1722;p50">
                <a:extLst>
                  <a:ext uri="{FF2B5EF4-FFF2-40B4-BE49-F238E27FC236}">
                    <a16:creationId xmlns:a16="http://schemas.microsoft.com/office/drawing/2014/main" id="{1EF8CE58-6213-46D6-A186-B2B41C36F690}"/>
                  </a:ext>
                </a:extLst>
              </p:cNvPr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3" name="Google Shape;1723;p50">
              <a:extLst>
                <a:ext uri="{FF2B5EF4-FFF2-40B4-BE49-F238E27FC236}">
                  <a16:creationId xmlns:a16="http://schemas.microsoft.com/office/drawing/2014/main" id="{0388FC37-044A-4160-A5F9-8E43749D665B}"/>
                </a:ext>
              </a:extLst>
            </p:cNvPr>
            <p:cNvGrpSpPr/>
            <p:nvPr/>
          </p:nvGrpSpPr>
          <p:grpSpPr>
            <a:xfrm>
              <a:off x="6096822" y="2312708"/>
              <a:ext cx="234196" cy="188409"/>
              <a:chOff x="5151797" y="479071"/>
              <a:chExt cx="234196" cy="188409"/>
            </a:xfrm>
          </p:grpSpPr>
          <p:sp>
            <p:nvSpPr>
              <p:cNvPr id="64" name="Google Shape;1724;p50">
                <a:extLst>
                  <a:ext uri="{FF2B5EF4-FFF2-40B4-BE49-F238E27FC236}">
                    <a16:creationId xmlns:a16="http://schemas.microsoft.com/office/drawing/2014/main" id="{1833FD41-CE68-4F37-9BE3-20B02E44D905}"/>
                  </a:ext>
                </a:extLst>
              </p:cNvPr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" name="Google Shape;1725;p50">
                <a:extLst>
                  <a:ext uri="{FF2B5EF4-FFF2-40B4-BE49-F238E27FC236}">
                    <a16:creationId xmlns:a16="http://schemas.microsoft.com/office/drawing/2014/main" id="{2D8F8A84-11E4-4255-9544-F0D84EC12688}"/>
                  </a:ext>
                </a:extLst>
              </p:cNvPr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8953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Challenges</a:t>
            </a:r>
            <a:endParaRPr dirty="0"/>
          </a:p>
        </p:txBody>
      </p:sp>
      <p:sp>
        <p:nvSpPr>
          <p:cNvPr id="2538" name="Google Shape;2538;p66"/>
          <p:cNvSpPr/>
          <p:nvPr/>
        </p:nvSpPr>
        <p:spPr>
          <a:xfrm>
            <a:off x="4301650" y="2523050"/>
            <a:ext cx="540600" cy="540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39" name="Google Shape;2539;p66"/>
          <p:cNvSpPr txBox="1"/>
          <p:nvPr/>
        </p:nvSpPr>
        <p:spPr>
          <a:xfrm>
            <a:off x="968599" y="2054221"/>
            <a:ext cx="22512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0" name="Google Shape;2540;p66"/>
          <p:cNvSpPr txBox="1"/>
          <p:nvPr/>
        </p:nvSpPr>
        <p:spPr>
          <a:xfrm>
            <a:off x="5924268" y="2054221"/>
            <a:ext cx="22509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1" name="Google Shape;2541;p66"/>
          <p:cNvSpPr txBox="1"/>
          <p:nvPr/>
        </p:nvSpPr>
        <p:spPr>
          <a:xfrm>
            <a:off x="968502" y="3802175"/>
            <a:ext cx="22512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3" name="Google Shape;2543;p66"/>
          <p:cNvSpPr txBox="1"/>
          <p:nvPr/>
        </p:nvSpPr>
        <p:spPr>
          <a:xfrm>
            <a:off x="720000" y="1841051"/>
            <a:ext cx="3056468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5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Node JS =&gt; Java Spring Boot </a:t>
            </a:r>
            <a:endParaRPr sz="25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4" name="Google Shape;2544;p66"/>
          <p:cNvSpPr txBox="1"/>
          <p:nvPr/>
        </p:nvSpPr>
        <p:spPr>
          <a:xfrm>
            <a:off x="5924049" y="2152312"/>
            <a:ext cx="2847419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5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Supervised vs Unsupervised</a:t>
            </a:r>
          </a:p>
          <a:p>
            <a:pPr algn="ctr">
              <a:lnSpc>
                <a:spcPct val="115000"/>
              </a:lnSpc>
            </a:pPr>
            <a:r>
              <a:rPr lang="en-US" sz="25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ML</a:t>
            </a:r>
          </a:p>
        </p:txBody>
      </p:sp>
      <p:sp>
        <p:nvSpPr>
          <p:cNvPr id="2545" name="Google Shape;2545;p66"/>
          <p:cNvSpPr txBox="1"/>
          <p:nvPr/>
        </p:nvSpPr>
        <p:spPr>
          <a:xfrm>
            <a:off x="372533" y="3823585"/>
            <a:ext cx="2920999" cy="106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Java Configuration Conflicts</a:t>
            </a:r>
          </a:p>
          <a:p>
            <a:pPr algn="ctr">
              <a:lnSpc>
                <a:spcPct val="115000"/>
              </a:lnSpc>
            </a:pPr>
            <a:endParaRPr lang="en-US" sz="24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6" name="Google Shape;2546;p66"/>
          <p:cNvSpPr txBox="1"/>
          <p:nvPr/>
        </p:nvSpPr>
        <p:spPr>
          <a:xfrm>
            <a:off x="5924049" y="3418554"/>
            <a:ext cx="2618818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5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Parser</a:t>
            </a:r>
            <a:endParaRPr sz="25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47" name="Google Shape;2547;p66"/>
          <p:cNvCxnSpPr>
            <a:cxnSpLocks/>
            <a:stCxn id="2538" idx="0"/>
            <a:endCxn id="2544" idx="1"/>
          </p:cNvCxnSpPr>
          <p:nvPr/>
        </p:nvCxnSpPr>
        <p:spPr>
          <a:xfrm rot="5400000" flipH="1" flipV="1">
            <a:off x="5182030" y="1781032"/>
            <a:ext cx="131938" cy="1352099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8" name="Google Shape;2548;p66"/>
          <p:cNvCxnSpPr>
            <a:cxnSpLocks/>
            <a:stCxn id="2538" idx="0"/>
            <a:endCxn id="2543" idx="3"/>
          </p:cNvCxnSpPr>
          <p:nvPr/>
        </p:nvCxnSpPr>
        <p:spPr>
          <a:xfrm rot="16200000" flipV="1">
            <a:off x="3952610" y="1903710"/>
            <a:ext cx="443199" cy="795482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9" name="Google Shape;2549;p66"/>
          <p:cNvCxnSpPr>
            <a:cxnSpLocks/>
            <a:stCxn id="2538" idx="4"/>
            <a:endCxn id="2546" idx="1"/>
          </p:cNvCxnSpPr>
          <p:nvPr/>
        </p:nvCxnSpPr>
        <p:spPr>
          <a:xfrm rot="16200000" flipH="1">
            <a:off x="4951147" y="2684452"/>
            <a:ext cx="593704" cy="1352099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0" name="Google Shape;2550;p66"/>
          <p:cNvCxnSpPr>
            <a:cxnSpLocks/>
            <a:stCxn id="2538" idx="4"/>
            <a:endCxn id="2545" idx="3"/>
          </p:cNvCxnSpPr>
          <p:nvPr/>
        </p:nvCxnSpPr>
        <p:spPr>
          <a:xfrm rot="5400000">
            <a:off x="3285529" y="3071653"/>
            <a:ext cx="1294425" cy="1278418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1" name="Google Shape;2551;p66"/>
          <p:cNvSpPr/>
          <p:nvPr/>
        </p:nvSpPr>
        <p:spPr>
          <a:xfrm>
            <a:off x="3936051" y="2196175"/>
            <a:ext cx="1272016" cy="1194352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52" name="Google Shape;2552;p66"/>
          <p:cNvSpPr txBox="1"/>
          <p:nvPr/>
        </p:nvSpPr>
        <p:spPr>
          <a:xfrm flipH="1">
            <a:off x="4108313" y="2464250"/>
            <a:ext cx="9276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[  ]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73130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62"/>
          <p:cNvSpPr txBox="1">
            <a:spLocks noGrp="1"/>
          </p:cNvSpPr>
          <p:nvPr>
            <p:ph type="title"/>
          </p:nvPr>
        </p:nvSpPr>
        <p:spPr>
          <a:xfrm>
            <a:off x="418918" y="1489634"/>
            <a:ext cx="1753962" cy="1082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Gantt Chart</a:t>
            </a:r>
            <a:br>
              <a:rPr lang="en" dirty="0"/>
            </a:br>
            <a:r>
              <a:rPr lang="en" dirty="0"/>
              <a:t>&amp; </a:t>
            </a:r>
            <a:br>
              <a:rPr lang="en" dirty="0"/>
            </a:br>
            <a:r>
              <a:rPr lang="en" dirty="0"/>
              <a:t>Agile</a:t>
            </a:r>
            <a:endParaRPr dirty="0"/>
          </a:p>
        </p:txBody>
      </p:sp>
      <p:pic>
        <p:nvPicPr>
          <p:cNvPr id="4" name="Picture 3" descr="A screenshot of a gantt chart&#10;&#10;Description automatically generated">
            <a:extLst>
              <a:ext uri="{FF2B5EF4-FFF2-40B4-BE49-F238E27FC236}">
                <a16:creationId xmlns:a16="http://schemas.microsoft.com/office/drawing/2014/main" id="{331ED3BC-F266-5240-968F-AF9C99B7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469" y="510117"/>
            <a:ext cx="4028128" cy="38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62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349427" y="2292946"/>
            <a:ext cx="4327159" cy="1395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07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33" name="Google Shape;2206;p57">
            <a:extLst>
              <a:ext uri="{FF2B5EF4-FFF2-40B4-BE49-F238E27FC236}">
                <a16:creationId xmlns:a16="http://schemas.microsoft.com/office/drawing/2014/main" id="{43E982A8-0D44-4B9A-930D-B08B1BF24811}"/>
              </a:ext>
            </a:extLst>
          </p:cNvPr>
          <p:cNvGrpSpPr/>
          <p:nvPr/>
        </p:nvGrpSpPr>
        <p:grpSpPr>
          <a:xfrm>
            <a:off x="1419432" y="449665"/>
            <a:ext cx="3374103" cy="3974904"/>
            <a:chOff x="5056682" y="631271"/>
            <a:chExt cx="3374103" cy="3974904"/>
          </a:xfrm>
        </p:grpSpPr>
        <p:sp>
          <p:nvSpPr>
            <p:cNvPr id="134" name="Google Shape;2207;p57">
              <a:extLst>
                <a:ext uri="{FF2B5EF4-FFF2-40B4-BE49-F238E27FC236}">
                  <a16:creationId xmlns:a16="http://schemas.microsoft.com/office/drawing/2014/main" id="{D1D5E19D-E420-469F-9449-2C7FD3F8491A}"/>
                </a:ext>
              </a:extLst>
            </p:cNvPr>
            <p:cNvSpPr/>
            <p:nvPr/>
          </p:nvSpPr>
          <p:spPr>
            <a:xfrm>
              <a:off x="5658674" y="1289524"/>
              <a:ext cx="2571172" cy="2492023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2208;p57">
              <a:extLst>
                <a:ext uri="{FF2B5EF4-FFF2-40B4-BE49-F238E27FC236}">
                  <a16:creationId xmlns:a16="http://schemas.microsoft.com/office/drawing/2014/main" id="{6459A762-CCF9-4FA4-8D84-A79B3F2A08DD}"/>
                </a:ext>
              </a:extLst>
            </p:cNvPr>
            <p:cNvSpPr/>
            <p:nvPr/>
          </p:nvSpPr>
          <p:spPr>
            <a:xfrm>
              <a:off x="5965964" y="631271"/>
              <a:ext cx="815928" cy="1020576"/>
            </a:xfrm>
            <a:custGeom>
              <a:avLst/>
              <a:gdLst/>
              <a:ahLst/>
              <a:cxnLst/>
              <a:rect l="l" t="t" r="r" b="b"/>
              <a:pathLst>
                <a:path w="7690" h="9619" extrusionOk="0">
                  <a:moveTo>
                    <a:pt x="1814" y="0"/>
                  </a:moveTo>
                  <a:cubicBezTo>
                    <a:pt x="1314" y="0"/>
                    <a:pt x="835" y="161"/>
                    <a:pt x="503" y="527"/>
                  </a:cubicBezTo>
                  <a:cubicBezTo>
                    <a:pt x="114" y="938"/>
                    <a:pt x="1" y="1532"/>
                    <a:pt x="29" y="2063"/>
                  </a:cubicBezTo>
                  <a:cubicBezTo>
                    <a:pt x="57" y="2621"/>
                    <a:pt x="234" y="3152"/>
                    <a:pt x="383" y="3683"/>
                  </a:cubicBezTo>
                  <a:cubicBezTo>
                    <a:pt x="913" y="5777"/>
                    <a:pt x="149" y="9017"/>
                    <a:pt x="3064" y="9547"/>
                  </a:cubicBezTo>
                  <a:cubicBezTo>
                    <a:pt x="3307" y="9596"/>
                    <a:pt x="3542" y="9619"/>
                    <a:pt x="3768" y="9619"/>
                  </a:cubicBezTo>
                  <a:cubicBezTo>
                    <a:pt x="6281" y="9619"/>
                    <a:pt x="7690" y="6774"/>
                    <a:pt x="7365" y="4418"/>
                  </a:cubicBezTo>
                  <a:cubicBezTo>
                    <a:pt x="7252" y="3739"/>
                    <a:pt x="6983" y="3060"/>
                    <a:pt x="6573" y="2501"/>
                  </a:cubicBezTo>
                  <a:cubicBezTo>
                    <a:pt x="6276" y="2119"/>
                    <a:pt x="5922" y="1822"/>
                    <a:pt x="5512" y="1589"/>
                  </a:cubicBezTo>
                  <a:cubicBezTo>
                    <a:pt x="5129" y="1383"/>
                    <a:pt x="4684" y="1263"/>
                    <a:pt x="4274" y="1058"/>
                  </a:cubicBezTo>
                  <a:cubicBezTo>
                    <a:pt x="3863" y="825"/>
                    <a:pt x="3474" y="527"/>
                    <a:pt x="3064" y="322"/>
                  </a:cubicBezTo>
                  <a:cubicBezTo>
                    <a:pt x="2683" y="117"/>
                    <a:pt x="2240" y="0"/>
                    <a:pt x="1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36" name="Google Shape;2209;p57">
              <a:extLst>
                <a:ext uri="{FF2B5EF4-FFF2-40B4-BE49-F238E27FC236}">
                  <a16:creationId xmlns:a16="http://schemas.microsoft.com/office/drawing/2014/main" id="{8AC10AB6-DC41-486B-B61E-830F99214CD4}"/>
                </a:ext>
              </a:extLst>
            </p:cNvPr>
            <p:cNvGrpSpPr/>
            <p:nvPr/>
          </p:nvGrpSpPr>
          <p:grpSpPr>
            <a:xfrm>
              <a:off x="5299623" y="889583"/>
              <a:ext cx="2350000" cy="1348751"/>
              <a:chOff x="6516473" y="1820321"/>
              <a:chExt cx="2350000" cy="1348751"/>
            </a:xfrm>
          </p:grpSpPr>
          <p:grpSp>
            <p:nvGrpSpPr>
              <p:cNvPr id="202" name="Google Shape;2210;p57">
                <a:extLst>
                  <a:ext uri="{FF2B5EF4-FFF2-40B4-BE49-F238E27FC236}">
                    <a16:creationId xmlns:a16="http://schemas.microsoft.com/office/drawing/2014/main" id="{505F0072-1453-40F7-B321-E9B346E8BBB2}"/>
                  </a:ext>
                </a:extLst>
              </p:cNvPr>
              <p:cNvGrpSpPr/>
              <p:nvPr/>
            </p:nvGrpSpPr>
            <p:grpSpPr>
              <a:xfrm>
                <a:off x="6516473" y="1820321"/>
                <a:ext cx="1504917" cy="1021126"/>
                <a:chOff x="5128378" y="1759883"/>
                <a:chExt cx="525423" cy="356526"/>
              </a:xfrm>
            </p:grpSpPr>
            <p:sp>
              <p:nvSpPr>
                <p:cNvPr id="237" name="Google Shape;2211;p57">
                  <a:extLst>
                    <a:ext uri="{FF2B5EF4-FFF2-40B4-BE49-F238E27FC236}">
                      <a16:creationId xmlns:a16="http://schemas.microsoft.com/office/drawing/2014/main" id="{F631A331-F029-4E6D-8798-768E2E9548D0}"/>
                    </a:ext>
                  </a:extLst>
                </p:cNvPr>
                <p:cNvSpPr/>
                <p:nvPr/>
              </p:nvSpPr>
              <p:spPr>
                <a:xfrm>
                  <a:off x="5128378" y="1759883"/>
                  <a:ext cx="525423" cy="356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9" h="10259" extrusionOk="0">
                      <a:moveTo>
                        <a:pt x="114" y="1"/>
                      </a:moveTo>
                      <a:cubicBezTo>
                        <a:pt x="58" y="1"/>
                        <a:pt x="1" y="58"/>
                        <a:pt x="1" y="150"/>
                      </a:cubicBezTo>
                      <a:lnTo>
                        <a:pt x="1" y="10139"/>
                      </a:lnTo>
                      <a:cubicBezTo>
                        <a:pt x="1" y="10195"/>
                        <a:pt x="58" y="10259"/>
                        <a:pt x="114" y="10259"/>
                      </a:cubicBezTo>
                      <a:lnTo>
                        <a:pt x="15006" y="10259"/>
                      </a:lnTo>
                      <a:cubicBezTo>
                        <a:pt x="15062" y="10259"/>
                        <a:pt x="15119" y="10195"/>
                        <a:pt x="15119" y="10139"/>
                      </a:cubicBezTo>
                      <a:lnTo>
                        <a:pt x="15119" y="150"/>
                      </a:lnTo>
                      <a:cubicBezTo>
                        <a:pt x="15119" y="58"/>
                        <a:pt x="15062" y="1"/>
                        <a:pt x="15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8" name="Google Shape;2212;p57">
                  <a:extLst>
                    <a:ext uri="{FF2B5EF4-FFF2-40B4-BE49-F238E27FC236}">
                      <a16:creationId xmlns:a16="http://schemas.microsoft.com/office/drawing/2014/main" id="{1BCCEA87-605D-4F2B-8C59-56E3B22BB3BC}"/>
                    </a:ext>
                  </a:extLst>
                </p:cNvPr>
                <p:cNvSpPr/>
                <p:nvPr/>
              </p:nvSpPr>
              <p:spPr>
                <a:xfrm>
                  <a:off x="5472603" y="1829458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9" name="Google Shape;2213;p57">
                  <a:extLst>
                    <a:ext uri="{FF2B5EF4-FFF2-40B4-BE49-F238E27FC236}">
                      <a16:creationId xmlns:a16="http://schemas.microsoft.com/office/drawing/2014/main" id="{E722DEE7-99B9-48D8-B07F-805AAE566FFD}"/>
                    </a:ext>
                  </a:extLst>
                </p:cNvPr>
                <p:cNvSpPr/>
                <p:nvPr/>
              </p:nvSpPr>
              <p:spPr>
                <a:xfrm>
                  <a:off x="5405948" y="1829458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0" name="Google Shape;2214;p57">
                  <a:extLst>
                    <a:ext uri="{FF2B5EF4-FFF2-40B4-BE49-F238E27FC236}">
                      <a16:creationId xmlns:a16="http://schemas.microsoft.com/office/drawing/2014/main" id="{F39375FD-4CDA-456D-BB74-DFF003448F13}"/>
                    </a:ext>
                  </a:extLst>
                </p:cNvPr>
                <p:cNvSpPr/>
                <p:nvPr/>
              </p:nvSpPr>
              <p:spPr>
                <a:xfrm>
                  <a:off x="5362924" y="1829458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1" name="Google Shape;2215;p57">
                  <a:extLst>
                    <a:ext uri="{FF2B5EF4-FFF2-40B4-BE49-F238E27FC236}">
                      <a16:creationId xmlns:a16="http://schemas.microsoft.com/office/drawing/2014/main" id="{B53D32A8-0B1B-4ECB-8282-DF7A6B9FE57B}"/>
                    </a:ext>
                  </a:extLst>
                </p:cNvPr>
                <p:cNvSpPr/>
                <p:nvPr/>
              </p:nvSpPr>
              <p:spPr>
                <a:xfrm>
                  <a:off x="5341308" y="1829458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2" name="Google Shape;2216;p57">
                  <a:extLst>
                    <a:ext uri="{FF2B5EF4-FFF2-40B4-BE49-F238E27FC236}">
                      <a16:creationId xmlns:a16="http://schemas.microsoft.com/office/drawing/2014/main" id="{EC9488B2-E5DC-4C70-8465-88E1062BAF5B}"/>
                    </a:ext>
                  </a:extLst>
                </p:cNvPr>
                <p:cNvSpPr/>
                <p:nvPr/>
              </p:nvSpPr>
              <p:spPr>
                <a:xfrm>
                  <a:off x="5198960" y="1829458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3" name="Google Shape;2217;p57">
                  <a:extLst>
                    <a:ext uri="{FF2B5EF4-FFF2-40B4-BE49-F238E27FC236}">
                      <a16:creationId xmlns:a16="http://schemas.microsoft.com/office/drawing/2014/main" id="{1C50CB3F-D67C-4B70-9CCE-89B4F5E679D5}"/>
                    </a:ext>
                  </a:extLst>
                </p:cNvPr>
                <p:cNvSpPr/>
                <p:nvPr/>
              </p:nvSpPr>
              <p:spPr>
                <a:xfrm>
                  <a:off x="5513403" y="1858233"/>
                  <a:ext cx="102555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2950" y="206"/>
                      </a:lnTo>
                      <a:lnTo>
                        <a:pt x="29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4" name="Google Shape;2218;p57">
                  <a:extLst>
                    <a:ext uri="{FF2B5EF4-FFF2-40B4-BE49-F238E27FC236}">
                      <a16:creationId xmlns:a16="http://schemas.microsoft.com/office/drawing/2014/main" id="{4E69C401-6458-4622-B0C6-DEF6006E4AE4}"/>
                    </a:ext>
                  </a:extLst>
                </p:cNvPr>
                <p:cNvSpPr/>
                <p:nvPr/>
              </p:nvSpPr>
              <p:spPr>
                <a:xfrm>
                  <a:off x="5355799" y="1858233"/>
                  <a:ext cx="13303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3828" y="206"/>
                      </a:lnTo>
                      <a:lnTo>
                        <a:pt x="38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5" name="Google Shape;2219;p57">
                  <a:extLst>
                    <a:ext uri="{FF2B5EF4-FFF2-40B4-BE49-F238E27FC236}">
                      <a16:creationId xmlns:a16="http://schemas.microsoft.com/office/drawing/2014/main" id="{7E7C92A4-A83C-4DE3-A70D-A66A5DA798E1}"/>
                    </a:ext>
                  </a:extLst>
                </p:cNvPr>
                <p:cNvSpPr/>
                <p:nvPr/>
              </p:nvSpPr>
              <p:spPr>
                <a:xfrm>
                  <a:off x="5318927" y="1858233"/>
                  <a:ext cx="1428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411" y="206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6" name="Google Shape;2220;p57">
                  <a:extLst>
                    <a:ext uri="{FF2B5EF4-FFF2-40B4-BE49-F238E27FC236}">
                      <a16:creationId xmlns:a16="http://schemas.microsoft.com/office/drawing/2014/main" id="{3E46A768-94DC-41E2-81B0-180401D7A8F4}"/>
                    </a:ext>
                  </a:extLst>
                </p:cNvPr>
                <p:cNvSpPr/>
                <p:nvPr/>
              </p:nvSpPr>
              <p:spPr>
                <a:xfrm>
                  <a:off x="5223531" y="1858233"/>
                  <a:ext cx="6766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1946" y="206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7" name="Google Shape;2221;p57">
                  <a:extLst>
                    <a:ext uri="{FF2B5EF4-FFF2-40B4-BE49-F238E27FC236}">
                      <a16:creationId xmlns:a16="http://schemas.microsoft.com/office/drawing/2014/main" id="{048F2D0F-80FB-4A3E-A4A0-580BF97BE231}"/>
                    </a:ext>
                  </a:extLst>
                </p:cNvPr>
                <p:cNvSpPr/>
                <p:nvPr/>
              </p:nvSpPr>
              <p:spPr>
                <a:xfrm>
                  <a:off x="5163061" y="1858233"/>
                  <a:ext cx="4010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1154" y="206"/>
                      </a:lnTo>
                      <a:lnTo>
                        <a:pt x="11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8" name="Google Shape;2222;p57">
                  <a:extLst>
                    <a:ext uri="{FF2B5EF4-FFF2-40B4-BE49-F238E27FC236}">
                      <a16:creationId xmlns:a16="http://schemas.microsoft.com/office/drawing/2014/main" id="{2CFD854D-6587-48B8-BFFE-E8ABC5F5737B}"/>
                    </a:ext>
                  </a:extLst>
                </p:cNvPr>
                <p:cNvSpPr/>
                <p:nvPr/>
              </p:nvSpPr>
              <p:spPr>
                <a:xfrm>
                  <a:off x="5472603" y="1941083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9" name="Google Shape;2223;p57">
                  <a:extLst>
                    <a:ext uri="{FF2B5EF4-FFF2-40B4-BE49-F238E27FC236}">
                      <a16:creationId xmlns:a16="http://schemas.microsoft.com/office/drawing/2014/main" id="{F94D4B25-0588-4B0C-8196-3CEFB5372BCC}"/>
                    </a:ext>
                  </a:extLst>
                </p:cNvPr>
                <p:cNvSpPr/>
                <p:nvPr/>
              </p:nvSpPr>
              <p:spPr>
                <a:xfrm>
                  <a:off x="5405948" y="1941083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0" name="Google Shape;2224;p57">
                  <a:extLst>
                    <a:ext uri="{FF2B5EF4-FFF2-40B4-BE49-F238E27FC236}">
                      <a16:creationId xmlns:a16="http://schemas.microsoft.com/office/drawing/2014/main" id="{6A46C6D0-83AA-4B0E-B46D-7647D82ECD9A}"/>
                    </a:ext>
                  </a:extLst>
                </p:cNvPr>
                <p:cNvSpPr/>
                <p:nvPr/>
              </p:nvSpPr>
              <p:spPr>
                <a:xfrm>
                  <a:off x="5362924" y="1941083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1" name="Google Shape;2225;p57">
                  <a:extLst>
                    <a:ext uri="{FF2B5EF4-FFF2-40B4-BE49-F238E27FC236}">
                      <a16:creationId xmlns:a16="http://schemas.microsoft.com/office/drawing/2014/main" id="{34CB4369-A94D-493B-B065-DE638B3131EE}"/>
                    </a:ext>
                  </a:extLst>
                </p:cNvPr>
                <p:cNvSpPr/>
                <p:nvPr/>
              </p:nvSpPr>
              <p:spPr>
                <a:xfrm>
                  <a:off x="5341308" y="1941083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2" name="Google Shape;2226;p57">
                  <a:extLst>
                    <a:ext uri="{FF2B5EF4-FFF2-40B4-BE49-F238E27FC236}">
                      <a16:creationId xmlns:a16="http://schemas.microsoft.com/office/drawing/2014/main" id="{35688479-4B29-4F0B-A117-284B2FB7DB1D}"/>
                    </a:ext>
                  </a:extLst>
                </p:cNvPr>
                <p:cNvSpPr/>
                <p:nvPr/>
              </p:nvSpPr>
              <p:spPr>
                <a:xfrm>
                  <a:off x="5198960" y="1941083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3" name="Google Shape;2227;p57">
                  <a:extLst>
                    <a:ext uri="{FF2B5EF4-FFF2-40B4-BE49-F238E27FC236}">
                      <a16:creationId xmlns:a16="http://schemas.microsoft.com/office/drawing/2014/main" id="{CA9855AD-1160-48E3-8539-A2868C4F9347}"/>
                    </a:ext>
                  </a:extLst>
                </p:cNvPr>
                <p:cNvSpPr/>
                <p:nvPr/>
              </p:nvSpPr>
              <p:spPr>
                <a:xfrm>
                  <a:off x="5513403" y="1970832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2215" y="178"/>
                      </a:lnTo>
                      <a:lnTo>
                        <a:pt x="2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4" name="Google Shape;2228;p57">
                  <a:extLst>
                    <a:ext uri="{FF2B5EF4-FFF2-40B4-BE49-F238E27FC236}">
                      <a16:creationId xmlns:a16="http://schemas.microsoft.com/office/drawing/2014/main" id="{C5FDF0DC-3F52-4C63-BDB8-4BEC75A175AB}"/>
                    </a:ext>
                  </a:extLst>
                </p:cNvPr>
                <p:cNvSpPr/>
                <p:nvPr/>
              </p:nvSpPr>
              <p:spPr>
                <a:xfrm>
                  <a:off x="5379396" y="1970832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3149" y="178"/>
                      </a:lnTo>
                      <a:lnTo>
                        <a:pt x="31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5" name="Google Shape;2229;p57">
                  <a:extLst>
                    <a:ext uri="{FF2B5EF4-FFF2-40B4-BE49-F238E27FC236}">
                      <a16:creationId xmlns:a16="http://schemas.microsoft.com/office/drawing/2014/main" id="{B001024A-2C4E-4FA8-AABF-FDF0B9DA9776}"/>
                    </a:ext>
                  </a:extLst>
                </p:cNvPr>
                <p:cNvSpPr/>
                <p:nvPr/>
              </p:nvSpPr>
              <p:spPr>
                <a:xfrm>
                  <a:off x="5337380" y="1970832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6" name="Google Shape;2230;p57">
                  <a:extLst>
                    <a:ext uri="{FF2B5EF4-FFF2-40B4-BE49-F238E27FC236}">
                      <a16:creationId xmlns:a16="http://schemas.microsoft.com/office/drawing/2014/main" id="{5491F067-7498-45E6-A541-6CA7FF57425D}"/>
                    </a:ext>
                  </a:extLst>
                </p:cNvPr>
                <p:cNvSpPr/>
                <p:nvPr/>
              </p:nvSpPr>
              <p:spPr>
                <a:xfrm>
                  <a:off x="5223531" y="1970832"/>
                  <a:ext cx="9320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2682" y="178"/>
                      </a:lnTo>
                      <a:lnTo>
                        <a:pt x="2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7" name="Google Shape;2231;p57">
                  <a:extLst>
                    <a:ext uri="{FF2B5EF4-FFF2-40B4-BE49-F238E27FC236}">
                      <a16:creationId xmlns:a16="http://schemas.microsoft.com/office/drawing/2014/main" id="{13469F9A-063F-4D49-897A-163126075CEB}"/>
                    </a:ext>
                  </a:extLst>
                </p:cNvPr>
                <p:cNvSpPr/>
                <p:nvPr/>
              </p:nvSpPr>
              <p:spPr>
                <a:xfrm>
                  <a:off x="5183704" y="1970832"/>
                  <a:ext cx="2658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78" extrusionOk="0">
                      <a:moveTo>
                        <a:pt x="29" y="1"/>
                      </a:moveTo>
                      <a:lnTo>
                        <a:pt x="1" y="178"/>
                      </a:lnTo>
                      <a:lnTo>
                        <a:pt x="765" y="178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8" name="Google Shape;2232;p57">
                  <a:extLst>
                    <a:ext uri="{FF2B5EF4-FFF2-40B4-BE49-F238E27FC236}">
                      <a16:creationId xmlns:a16="http://schemas.microsoft.com/office/drawing/2014/main" id="{D8906CB5-F48E-41E8-A095-E0299B4AA970}"/>
                    </a:ext>
                  </a:extLst>
                </p:cNvPr>
                <p:cNvSpPr/>
                <p:nvPr/>
              </p:nvSpPr>
              <p:spPr>
                <a:xfrm>
                  <a:off x="5551492" y="2002561"/>
                  <a:ext cx="3888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119" y="206"/>
                      </a:lnTo>
                      <a:lnTo>
                        <a:pt x="11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59" name="Google Shape;2233;p57">
                  <a:extLst>
                    <a:ext uri="{FF2B5EF4-FFF2-40B4-BE49-F238E27FC236}">
                      <a16:creationId xmlns:a16="http://schemas.microsoft.com/office/drawing/2014/main" id="{09FB5DB4-45D3-4728-B654-916D88E89E95}"/>
                    </a:ext>
                  </a:extLst>
                </p:cNvPr>
                <p:cNvSpPr/>
                <p:nvPr/>
              </p:nvSpPr>
              <p:spPr>
                <a:xfrm>
                  <a:off x="5405948" y="2002561"/>
                  <a:ext cx="12590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3623" y="206"/>
                      </a:lnTo>
                      <a:lnTo>
                        <a:pt x="36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0" name="Google Shape;2234;p57">
                  <a:extLst>
                    <a:ext uri="{FF2B5EF4-FFF2-40B4-BE49-F238E27FC236}">
                      <a16:creationId xmlns:a16="http://schemas.microsoft.com/office/drawing/2014/main" id="{86C4FA87-AA1E-4DB3-808C-E5B95403B757}"/>
                    </a:ext>
                  </a:extLst>
                </p:cNvPr>
                <p:cNvSpPr/>
                <p:nvPr/>
              </p:nvSpPr>
              <p:spPr>
                <a:xfrm>
                  <a:off x="5347459" y="2002561"/>
                  <a:ext cx="3593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1033" y="206"/>
                      </a:lnTo>
                      <a:lnTo>
                        <a:pt x="10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1" name="Google Shape;2235;p57">
                  <a:extLst>
                    <a:ext uri="{FF2B5EF4-FFF2-40B4-BE49-F238E27FC236}">
                      <a16:creationId xmlns:a16="http://schemas.microsoft.com/office/drawing/2014/main" id="{5C5CF70F-2D79-4AA1-9AB8-1645CC6E18D6}"/>
                    </a:ext>
                  </a:extLst>
                </p:cNvPr>
                <p:cNvSpPr/>
                <p:nvPr/>
              </p:nvSpPr>
              <p:spPr>
                <a:xfrm>
                  <a:off x="5198960" y="2002561"/>
                  <a:ext cx="1291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3714" y="206"/>
                      </a:lnTo>
                      <a:lnTo>
                        <a:pt x="37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2" name="Google Shape;2236;p57">
                  <a:extLst>
                    <a:ext uri="{FF2B5EF4-FFF2-40B4-BE49-F238E27FC236}">
                      <a16:creationId xmlns:a16="http://schemas.microsoft.com/office/drawing/2014/main" id="{F4A3A127-A607-4940-ABD9-A6C51C134157}"/>
                    </a:ext>
                  </a:extLst>
                </p:cNvPr>
                <p:cNvSpPr/>
                <p:nvPr/>
              </p:nvSpPr>
              <p:spPr>
                <a:xfrm>
                  <a:off x="5513403" y="2032309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2215" y="177"/>
                      </a:lnTo>
                      <a:lnTo>
                        <a:pt x="2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3" name="Google Shape;2237;p57">
                  <a:extLst>
                    <a:ext uri="{FF2B5EF4-FFF2-40B4-BE49-F238E27FC236}">
                      <a16:creationId xmlns:a16="http://schemas.microsoft.com/office/drawing/2014/main" id="{465E4DDC-EFCE-493F-A46D-6BA37A3A1997}"/>
                    </a:ext>
                  </a:extLst>
                </p:cNvPr>
                <p:cNvSpPr/>
                <p:nvPr/>
              </p:nvSpPr>
              <p:spPr>
                <a:xfrm>
                  <a:off x="5379396" y="2032309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3149" y="177"/>
                      </a:lnTo>
                      <a:lnTo>
                        <a:pt x="31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4" name="Google Shape;2238;p57">
                  <a:extLst>
                    <a:ext uri="{FF2B5EF4-FFF2-40B4-BE49-F238E27FC236}">
                      <a16:creationId xmlns:a16="http://schemas.microsoft.com/office/drawing/2014/main" id="{74E08C79-8FD5-4248-938E-8C956B213B88}"/>
                    </a:ext>
                  </a:extLst>
                </p:cNvPr>
                <p:cNvSpPr/>
                <p:nvPr/>
              </p:nvSpPr>
              <p:spPr>
                <a:xfrm>
                  <a:off x="5337380" y="2032309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354" y="17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5" name="Google Shape;2239;p57">
                  <a:extLst>
                    <a:ext uri="{FF2B5EF4-FFF2-40B4-BE49-F238E27FC236}">
                      <a16:creationId xmlns:a16="http://schemas.microsoft.com/office/drawing/2014/main" id="{7D564C8A-D88A-480E-B744-73F49A90B344}"/>
                    </a:ext>
                  </a:extLst>
                </p:cNvPr>
                <p:cNvSpPr/>
                <p:nvPr/>
              </p:nvSpPr>
              <p:spPr>
                <a:xfrm>
                  <a:off x="5223531" y="2031336"/>
                  <a:ext cx="932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206" extrusionOk="0">
                      <a:moveTo>
                        <a:pt x="1" y="0"/>
                      </a:moveTo>
                      <a:lnTo>
                        <a:pt x="1" y="205"/>
                      </a:lnTo>
                      <a:lnTo>
                        <a:pt x="2682" y="205"/>
                      </a:lnTo>
                      <a:lnTo>
                        <a:pt x="268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6" name="Google Shape;2240;p57">
                  <a:extLst>
                    <a:ext uri="{FF2B5EF4-FFF2-40B4-BE49-F238E27FC236}">
                      <a16:creationId xmlns:a16="http://schemas.microsoft.com/office/drawing/2014/main" id="{F726CD5B-FD14-43C8-9B72-B35155107938}"/>
                    </a:ext>
                  </a:extLst>
                </p:cNvPr>
                <p:cNvSpPr/>
                <p:nvPr/>
              </p:nvSpPr>
              <p:spPr>
                <a:xfrm>
                  <a:off x="5183704" y="2031336"/>
                  <a:ext cx="2658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06" extrusionOk="0">
                      <a:moveTo>
                        <a:pt x="29" y="0"/>
                      </a:moveTo>
                      <a:lnTo>
                        <a:pt x="1" y="205"/>
                      </a:lnTo>
                      <a:lnTo>
                        <a:pt x="765" y="20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7" name="Google Shape;2241;p57">
                  <a:extLst>
                    <a:ext uri="{FF2B5EF4-FFF2-40B4-BE49-F238E27FC236}">
                      <a16:creationId xmlns:a16="http://schemas.microsoft.com/office/drawing/2014/main" id="{1A95CCE7-E39D-463C-B741-67DC9AFF126C}"/>
                    </a:ext>
                  </a:extLst>
                </p:cNvPr>
                <p:cNvSpPr/>
                <p:nvPr/>
              </p:nvSpPr>
              <p:spPr>
                <a:xfrm>
                  <a:off x="5599451" y="1995437"/>
                  <a:ext cx="2067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736" extrusionOk="0">
                      <a:moveTo>
                        <a:pt x="121" y="0"/>
                      </a:moveTo>
                      <a:lnTo>
                        <a:pt x="36" y="177"/>
                      </a:lnTo>
                      <a:lnTo>
                        <a:pt x="298" y="354"/>
                      </a:lnTo>
                      <a:lnTo>
                        <a:pt x="0" y="587"/>
                      </a:lnTo>
                      <a:lnTo>
                        <a:pt x="92" y="736"/>
                      </a:lnTo>
                      <a:lnTo>
                        <a:pt x="595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8" name="Google Shape;2242;p57">
                  <a:extLst>
                    <a:ext uri="{FF2B5EF4-FFF2-40B4-BE49-F238E27FC236}">
                      <a16:creationId xmlns:a16="http://schemas.microsoft.com/office/drawing/2014/main" id="{22E78EF3-28D3-479A-ABBC-24BEB302E2D6}"/>
                    </a:ext>
                  </a:extLst>
                </p:cNvPr>
                <p:cNvSpPr/>
                <p:nvPr/>
              </p:nvSpPr>
              <p:spPr>
                <a:xfrm>
                  <a:off x="5595524" y="1822333"/>
                  <a:ext cx="21408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7" extrusionOk="0">
                      <a:moveTo>
                        <a:pt x="503" y="1"/>
                      </a:moveTo>
                      <a:lnTo>
                        <a:pt x="0" y="355"/>
                      </a:lnTo>
                      <a:lnTo>
                        <a:pt x="531" y="737"/>
                      </a:lnTo>
                      <a:lnTo>
                        <a:pt x="616" y="560"/>
                      </a:lnTo>
                      <a:lnTo>
                        <a:pt x="326" y="355"/>
                      </a:lnTo>
                      <a:lnTo>
                        <a:pt x="587" y="149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9" name="Google Shape;2243;p57">
                  <a:extLst>
                    <a:ext uri="{FF2B5EF4-FFF2-40B4-BE49-F238E27FC236}">
                      <a16:creationId xmlns:a16="http://schemas.microsoft.com/office/drawing/2014/main" id="{0780D2A1-8A1F-4363-921C-8C63A2388ED9}"/>
                    </a:ext>
                  </a:extLst>
                </p:cNvPr>
                <p:cNvSpPr/>
                <p:nvPr/>
              </p:nvSpPr>
              <p:spPr>
                <a:xfrm>
                  <a:off x="5166258" y="1820387"/>
                  <a:ext cx="2140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6" extrusionOk="0">
                      <a:moveTo>
                        <a:pt x="121" y="0"/>
                      </a:moveTo>
                      <a:lnTo>
                        <a:pt x="29" y="142"/>
                      </a:lnTo>
                      <a:lnTo>
                        <a:pt x="298" y="354"/>
                      </a:lnTo>
                      <a:lnTo>
                        <a:pt x="0" y="559"/>
                      </a:lnTo>
                      <a:lnTo>
                        <a:pt x="85" y="736"/>
                      </a:lnTo>
                      <a:lnTo>
                        <a:pt x="616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0" name="Google Shape;2244;p57">
                  <a:extLst>
                    <a:ext uri="{FF2B5EF4-FFF2-40B4-BE49-F238E27FC236}">
                      <a16:creationId xmlns:a16="http://schemas.microsoft.com/office/drawing/2014/main" id="{F3091CF5-544D-4D7C-948B-4748EA857C7F}"/>
                    </a:ext>
                  </a:extLst>
                </p:cNvPr>
                <p:cNvSpPr/>
                <p:nvPr/>
              </p:nvSpPr>
              <p:spPr>
                <a:xfrm>
                  <a:off x="5138456" y="1786434"/>
                  <a:ext cx="2259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1713" extrusionOk="0">
                      <a:moveTo>
                        <a:pt x="36" y="1"/>
                      </a:moveTo>
                      <a:cubicBezTo>
                        <a:pt x="1" y="1"/>
                        <a:pt x="1" y="1"/>
                        <a:pt x="1" y="29"/>
                      </a:cubicBezTo>
                      <a:lnTo>
                        <a:pt x="1" y="1685"/>
                      </a:lnTo>
                      <a:cubicBezTo>
                        <a:pt x="1" y="1713"/>
                        <a:pt x="1" y="1713"/>
                        <a:pt x="36" y="1713"/>
                      </a:cubicBezTo>
                      <a:cubicBezTo>
                        <a:pt x="65" y="1713"/>
                        <a:pt x="65" y="1713"/>
                        <a:pt x="65" y="1685"/>
                      </a:cubicBezTo>
                      <a:lnTo>
                        <a:pt x="65" y="29"/>
                      </a:lnTo>
                      <a:cubicBezTo>
                        <a:pt x="65" y="1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1" name="Google Shape;2245;p57">
                  <a:extLst>
                    <a:ext uri="{FF2B5EF4-FFF2-40B4-BE49-F238E27FC236}">
                      <a16:creationId xmlns:a16="http://schemas.microsoft.com/office/drawing/2014/main" id="{63674711-884C-4F97-9386-9CF4F3C2DCCB}"/>
                    </a:ext>
                  </a:extLst>
                </p:cNvPr>
                <p:cNvSpPr/>
                <p:nvPr/>
              </p:nvSpPr>
              <p:spPr>
                <a:xfrm>
                  <a:off x="5138456" y="1858233"/>
                  <a:ext cx="2259" cy="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60" extrusionOk="0">
                      <a:moveTo>
                        <a:pt x="36" y="1"/>
                      </a:moveTo>
                      <a:cubicBezTo>
                        <a:pt x="1" y="1"/>
                        <a:pt x="1" y="29"/>
                        <a:pt x="1" y="29"/>
                      </a:cubicBezTo>
                      <a:lnTo>
                        <a:pt x="1" y="531"/>
                      </a:lnTo>
                      <a:cubicBezTo>
                        <a:pt x="1" y="560"/>
                        <a:pt x="1" y="560"/>
                        <a:pt x="36" y="560"/>
                      </a:cubicBezTo>
                      <a:cubicBezTo>
                        <a:pt x="65" y="560"/>
                        <a:pt x="65" y="560"/>
                        <a:pt x="65" y="531"/>
                      </a:cubicBezTo>
                      <a:lnTo>
                        <a:pt x="65" y="29"/>
                      </a:lnTo>
                      <a:cubicBezTo>
                        <a:pt x="65" y="29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2" name="Google Shape;2246;p57">
                  <a:extLst>
                    <a:ext uri="{FF2B5EF4-FFF2-40B4-BE49-F238E27FC236}">
                      <a16:creationId xmlns:a16="http://schemas.microsoft.com/office/drawing/2014/main" id="{E9A67EDF-80F6-49E7-9EEC-31E02B5CC089}"/>
                    </a:ext>
                  </a:extLst>
                </p:cNvPr>
                <p:cNvSpPr/>
                <p:nvPr/>
              </p:nvSpPr>
              <p:spPr>
                <a:xfrm>
                  <a:off x="5140680" y="1775139"/>
                  <a:ext cx="38888" cy="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65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" y="29"/>
                        <a:pt x="1" y="64"/>
                        <a:pt x="29" y="64"/>
                      </a:cubicBezTo>
                      <a:lnTo>
                        <a:pt x="1090" y="64"/>
                      </a:lnTo>
                      <a:lnTo>
                        <a:pt x="1118" y="29"/>
                      </a:lnTo>
                      <a:cubicBezTo>
                        <a:pt x="1118" y="1"/>
                        <a:pt x="1090" y="1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203" name="Google Shape;2247;p57">
                <a:extLst>
                  <a:ext uri="{FF2B5EF4-FFF2-40B4-BE49-F238E27FC236}">
                    <a16:creationId xmlns:a16="http://schemas.microsoft.com/office/drawing/2014/main" id="{69754826-82AF-4AF4-82C1-73ECD5449A44}"/>
                  </a:ext>
                </a:extLst>
              </p:cNvPr>
              <p:cNvGrpSpPr/>
              <p:nvPr/>
            </p:nvGrpSpPr>
            <p:grpSpPr>
              <a:xfrm>
                <a:off x="7367131" y="2189551"/>
                <a:ext cx="1499343" cy="979520"/>
                <a:chOff x="5425374" y="2441175"/>
                <a:chExt cx="523477" cy="341999"/>
              </a:xfrm>
            </p:grpSpPr>
            <p:sp>
              <p:nvSpPr>
                <p:cNvPr id="204" name="Google Shape;2248;p57">
                  <a:extLst>
                    <a:ext uri="{FF2B5EF4-FFF2-40B4-BE49-F238E27FC236}">
                      <a16:creationId xmlns:a16="http://schemas.microsoft.com/office/drawing/2014/main" id="{389F5AE9-A62B-4B41-BE00-9DB26B8AC76F}"/>
                    </a:ext>
                  </a:extLst>
                </p:cNvPr>
                <p:cNvSpPr/>
                <p:nvPr/>
              </p:nvSpPr>
              <p:spPr>
                <a:xfrm>
                  <a:off x="5425374" y="2441175"/>
                  <a:ext cx="523477" cy="34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3" h="9841" extrusionOk="0">
                      <a:moveTo>
                        <a:pt x="121" y="0"/>
                      </a:moveTo>
                      <a:cubicBezTo>
                        <a:pt x="57" y="0"/>
                        <a:pt x="1" y="57"/>
                        <a:pt x="1" y="113"/>
                      </a:cubicBezTo>
                      <a:lnTo>
                        <a:pt x="1" y="9727"/>
                      </a:lnTo>
                      <a:cubicBezTo>
                        <a:pt x="1" y="9784"/>
                        <a:pt x="57" y="9840"/>
                        <a:pt x="121" y="9840"/>
                      </a:cubicBezTo>
                      <a:lnTo>
                        <a:pt x="14949" y="9840"/>
                      </a:lnTo>
                      <a:cubicBezTo>
                        <a:pt x="15005" y="9840"/>
                        <a:pt x="15062" y="9784"/>
                        <a:pt x="15062" y="9727"/>
                      </a:cubicBezTo>
                      <a:lnTo>
                        <a:pt x="15062" y="113"/>
                      </a:lnTo>
                      <a:cubicBezTo>
                        <a:pt x="15062" y="57"/>
                        <a:pt x="15005" y="0"/>
                        <a:pt x="1494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5" name="Google Shape;2249;p57">
                  <a:extLst>
                    <a:ext uri="{FF2B5EF4-FFF2-40B4-BE49-F238E27FC236}">
                      <a16:creationId xmlns:a16="http://schemas.microsoft.com/office/drawing/2014/main" id="{80672116-0809-4A22-BFEA-E6C12DF80744}"/>
                    </a:ext>
                  </a:extLst>
                </p:cNvPr>
                <p:cNvSpPr/>
                <p:nvPr/>
              </p:nvSpPr>
              <p:spPr>
                <a:xfrm>
                  <a:off x="5485879" y="2485172"/>
                  <a:ext cx="118749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417" y="262"/>
                      </a:lnTo>
                      <a:lnTo>
                        <a:pt x="34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6" name="Google Shape;2250;p57">
                  <a:extLst>
                    <a:ext uri="{FF2B5EF4-FFF2-40B4-BE49-F238E27FC236}">
                      <a16:creationId xmlns:a16="http://schemas.microsoft.com/office/drawing/2014/main" id="{1A8B3D26-88D1-4807-9607-090EF68A8B3A}"/>
                    </a:ext>
                  </a:extLst>
                </p:cNvPr>
                <p:cNvSpPr/>
                <p:nvPr/>
              </p:nvSpPr>
              <p:spPr>
                <a:xfrm>
                  <a:off x="5625272" y="2485172"/>
                  <a:ext cx="46985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1351" y="262"/>
                      </a:lnTo>
                      <a:lnTo>
                        <a:pt x="13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7" name="Google Shape;2251;p57">
                  <a:extLst>
                    <a:ext uri="{FF2B5EF4-FFF2-40B4-BE49-F238E27FC236}">
                      <a16:creationId xmlns:a16="http://schemas.microsoft.com/office/drawing/2014/main" id="{B51639F1-318C-4CE8-B6BD-09B5E61F82B7}"/>
                    </a:ext>
                  </a:extLst>
                </p:cNvPr>
                <p:cNvSpPr/>
                <p:nvPr/>
              </p:nvSpPr>
              <p:spPr>
                <a:xfrm>
                  <a:off x="5685498" y="2485172"/>
                  <a:ext cx="30756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885" y="262"/>
                      </a:lnTo>
                      <a:lnTo>
                        <a:pt x="88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8" name="Google Shape;2252;p57">
                  <a:extLst>
                    <a:ext uri="{FF2B5EF4-FFF2-40B4-BE49-F238E27FC236}">
                      <a16:creationId xmlns:a16="http://schemas.microsoft.com/office/drawing/2014/main" id="{8B9375AC-8D61-45A6-8B5D-0D20DF169905}"/>
                    </a:ext>
                  </a:extLst>
                </p:cNvPr>
                <p:cNvSpPr/>
                <p:nvPr/>
              </p:nvSpPr>
              <p:spPr>
                <a:xfrm>
                  <a:off x="5725568" y="2485172"/>
                  <a:ext cx="12337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63" extrusionOk="0">
                      <a:moveTo>
                        <a:pt x="1" y="0"/>
                      </a:moveTo>
                      <a:lnTo>
                        <a:pt x="1" y="262"/>
                      </a:lnTo>
                      <a:lnTo>
                        <a:pt x="354" y="262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09" name="Google Shape;2253;p57">
                  <a:extLst>
                    <a:ext uri="{FF2B5EF4-FFF2-40B4-BE49-F238E27FC236}">
                      <a16:creationId xmlns:a16="http://schemas.microsoft.com/office/drawing/2014/main" id="{CE88DBA2-9D65-4C7D-BF44-04779E00A4A5}"/>
                    </a:ext>
                  </a:extLst>
                </p:cNvPr>
                <p:cNvSpPr/>
                <p:nvPr/>
              </p:nvSpPr>
              <p:spPr>
                <a:xfrm>
                  <a:off x="5754343" y="2485172"/>
                  <a:ext cx="127854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679" y="262"/>
                      </a:lnTo>
                      <a:lnTo>
                        <a:pt x="36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0" name="Google Shape;2254;p57">
                  <a:extLst>
                    <a:ext uri="{FF2B5EF4-FFF2-40B4-BE49-F238E27FC236}">
                      <a16:creationId xmlns:a16="http://schemas.microsoft.com/office/drawing/2014/main" id="{D4B8BF2E-F2E1-409C-8820-309BC2252CDE}"/>
                    </a:ext>
                  </a:extLst>
                </p:cNvPr>
                <p:cNvSpPr/>
                <p:nvPr/>
              </p:nvSpPr>
              <p:spPr>
                <a:xfrm>
                  <a:off x="5460301" y="2511723"/>
                  <a:ext cx="10352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2979" y="26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1" name="Google Shape;2255;p57">
                  <a:extLst>
                    <a:ext uri="{FF2B5EF4-FFF2-40B4-BE49-F238E27FC236}">
                      <a16:creationId xmlns:a16="http://schemas.microsoft.com/office/drawing/2014/main" id="{64050FE0-83C9-4651-A165-D0AFB89EA821}"/>
                    </a:ext>
                  </a:extLst>
                </p:cNvPr>
                <p:cNvSpPr/>
                <p:nvPr/>
              </p:nvSpPr>
              <p:spPr>
                <a:xfrm>
                  <a:off x="5588399" y="2511723"/>
                  <a:ext cx="135222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1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3891" y="269"/>
                      </a:lnTo>
                      <a:lnTo>
                        <a:pt x="389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2" name="Google Shape;2256;p57">
                  <a:extLst>
                    <a:ext uri="{FF2B5EF4-FFF2-40B4-BE49-F238E27FC236}">
                      <a16:creationId xmlns:a16="http://schemas.microsoft.com/office/drawing/2014/main" id="{408BC110-07B8-4182-A957-AECC2958A983}"/>
                    </a:ext>
                  </a:extLst>
                </p:cNvPr>
                <p:cNvSpPr/>
                <p:nvPr/>
              </p:nvSpPr>
              <p:spPr>
                <a:xfrm>
                  <a:off x="5745968" y="2511723"/>
                  <a:ext cx="1553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446" y="269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3" name="Google Shape;2257;p57">
                  <a:extLst>
                    <a:ext uri="{FF2B5EF4-FFF2-40B4-BE49-F238E27FC236}">
                      <a16:creationId xmlns:a16="http://schemas.microsoft.com/office/drawing/2014/main" id="{89A251DE-8DB3-4CB7-801C-6DB1DB898E8A}"/>
                    </a:ext>
                  </a:extLst>
                </p:cNvPr>
                <p:cNvSpPr/>
                <p:nvPr/>
              </p:nvSpPr>
              <p:spPr>
                <a:xfrm>
                  <a:off x="5788992" y="2511723"/>
                  <a:ext cx="6863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974" y="269"/>
                      </a:lnTo>
                      <a:lnTo>
                        <a:pt x="197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4" name="Google Shape;2258;p57">
                  <a:extLst>
                    <a:ext uri="{FF2B5EF4-FFF2-40B4-BE49-F238E27FC236}">
                      <a16:creationId xmlns:a16="http://schemas.microsoft.com/office/drawing/2014/main" id="{8E767AFF-87E0-485E-9DF3-95638417D7E5}"/>
                    </a:ext>
                  </a:extLst>
                </p:cNvPr>
                <p:cNvSpPr/>
                <p:nvPr/>
              </p:nvSpPr>
              <p:spPr>
                <a:xfrm>
                  <a:off x="5878237" y="2511723"/>
                  <a:ext cx="39861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147" y="269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5" name="Google Shape;2259;p57">
                  <a:extLst>
                    <a:ext uri="{FF2B5EF4-FFF2-40B4-BE49-F238E27FC236}">
                      <a16:creationId xmlns:a16="http://schemas.microsoft.com/office/drawing/2014/main" id="{128CCAF6-A709-4823-8666-ED40C6B12DE6}"/>
                    </a:ext>
                  </a:extLst>
                </p:cNvPr>
                <p:cNvSpPr/>
                <p:nvPr/>
              </p:nvSpPr>
              <p:spPr>
                <a:xfrm>
                  <a:off x="5485879" y="2542444"/>
                  <a:ext cx="118749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417" y="269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6" name="Google Shape;2260;p57">
                  <a:extLst>
                    <a:ext uri="{FF2B5EF4-FFF2-40B4-BE49-F238E27FC236}">
                      <a16:creationId xmlns:a16="http://schemas.microsoft.com/office/drawing/2014/main" id="{8FA93E3E-8FE6-4221-B2B3-0ED6A0332576}"/>
                    </a:ext>
                  </a:extLst>
                </p:cNvPr>
                <p:cNvSpPr/>
                <p:nvPr/>
              </p:nvSpPr>
              <p:spPr>
                <a:xfrm>
                  <a:off x="5625272" y="2542444"/>
                  <a:ext cx="4698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1351" y="269"/>
                      </a:lnTo>
                      <a:lnTo>
                        <a:pt x="135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7" name="Google Shape;2261;p57">
                  <a:extLst>
                    <a:ext uri="{FF2B5EF4-FFF2-40B4-BE49-F238E27FC236}">
                      <a16:creationId xmlns:a16="http://schemas.microsoft.com/office/drawing/2014/main" id="{112946B7-684A-49E6-8AC4-D31869B509C1}"/>
                    </a:ext>
                  </a:extLst>
                </p:cNvPr>
                <p:cNvSpPr/>
                <p:nvPr/>
              </p:nvSpPr>
              <p:spPr>
                <a:xfrm>
                  <a:off x="5685498" y="2542444"/>
                  <a:ext cx="307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885" y="269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8" name="Google Shape;2262;p57">
                  <a:extLst>
                    <a:ext uri="{FF2B5EF4-FFF2-40B4-BE49-F238E27FC236}">
                      <a16:creationId xmlns:a16="http://schemas.microsoft.com/office/drawing/2014/main" id="{67AB4C5D-C656-4D5F-9DD2-DCF3E51ECF4D}"/>
                    </a:ext>
                  </a:extLst>
                </p:cNvPr>
                <p:cNvSpPr/>
                <p:nvPr/>
              </p:nvSpPr>
              <p:spPr>
                <a:xfrm>
                  <a:off x="5725568" y="2542444"/>
                  <a:ext cx="1233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0" extrusionOk="0">
                      <a:moveTo>
                        <a:pt x="1" y="1"/>
                      </a:moveTo>
                      <a:lnTo>
                        <a:pt x="1" y="269"/>
                      </a:lnTo>
                      <a:lnTo>
                        <a:pt x="354" y="26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9" name="Google Shape;2263;p57">
                  <a:extLst>
                    <a:ext uri="{FF2B5EF4-FFF2-40B4-BE49-F238E27FC236}">
                      <a16:creationId xmlns:a16="http://schemas.microsoft.com/office/drawing/2014/main" id="{B4167054-CAD8-4E65-B383-2957C573AC08}"/>
                    </a:ext>
                  </a:extLst>
                </p:cNvPr>
                <p:cNvSpPr/>
                <p:nvPr/>
              </p:nvSpPr>
              <p:spPr>
                <a:xfrm>
                  <a:off x="5754343" y="2542444"/>
                  <a:ext cx="12785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679" y="269"/>
                      </a:lnTo>
                      <a:lnTo>
                        <a:pt x="36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0" name="Google Shape;2264;p57">
                  <a:extLst>
                    <a:ext uri="{FF2B5EF4-FFF2-40B4-BE49-F238E27FC236}">
                      <a16:creationId xmlns:a16="http://schemas.microsoft.com/office/drawing/2014/main" id="{DA9F63F0-4EDA-4533-A6FF-F58B7717CFCB}"/>
                    </a:ext>
                  </a:extLst>
                </p:cNvPr>
                <p:cNvSpPr/>
                <p:nvPr/>
              </p:nvSpPr>
              <p:spPr>
                <a:xfrm>
                  <a:off x="5485879" y="2568995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1" name="Google Shape;2265;p57">
                  <a:extLst>
                    <a:ext uri="{FF2B5EF4-FFF2-40B4-BE49-F238E27FC236}">
                      <a16:creationId xmlns:a16="http://schemas.microsoft.com/office/drawing/2014/main" id="{B3A85838-93F5-4676-8C8D-42BBA80D9EA4}"/>
                    </a:ext>
                  </a:extLst>
                </p:cNvPr>
                <p:cNvSpPr/>
                <p:nvPr/>
              </p:nvSpPr>
              <p:spPr>
                <a:xfrm>
                  <a:off x="5588399" y="2568995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2" name="Google Shape;2266;p57">
                  <a:extLst>
                    <a:ext uri="{FF2B5EF4-FFF2-40B4-BE49-F238E27FC236}">
                      <a16:creationId xmlns:a16="http://schemas.microsoft.com/office/drawing/2014/main" id="{F9C87CBB-5BD1-4F3A-9A6E-EA7862F7A6AA}"/>
                    </a:ext>
                  </a:extLst>
                </p:cNvPr>
                <p:cNvSpPr/>
                <p:nvPr/>
              </p:nvSpPr>
              <p:spPr>
                <a:xfrm>
                  <a:off x="5729738" y="2568995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3" name="Google Shape;2267;p57">
                  <a:extLst>
                    <a:ext uri="{FF2B5EF4-FFF2-40B4-BE49-F238E27FC236}">
                      <a16:creationId xmlns:a16="http://schemas.microsoft.com/office/drawing/2014/main" id="{B0B053BB-2B26-47D8-B86A-F49598BB58B8}"/>
                    </a:ext>
                  </a:extLst>
                </p:cNvPr>
                <p:cNvSpPr/>
                <p:nvPr/>
              </p:nvSpPr>
              <p:spPr>
                <a:xfrm>
                  <a:off x="5762441" y="2568995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4" name="Google Shape;2268;p57">
                  <a:extLst>
                    <a:ext uri="{FF2B5EF4-FFF2-40B4-BE49-F238E27FC236}">
                      <a16:creationId xmlns:a16="http://schemas.microsoft.com/office/drawing/2014/main" id="{AA6CE3D0-E001-4811-8E58-D04AAD186DA8}"/>
                    </a:ext>
                  </a:extLst>
                </p:cNvPr>
                <p:cNvSpPr/>
                <p:nvPr/>
              </p:nvSpPr>
              <p:spPr>
                <a:xfrm>
                  <a:off x="5869896" y="2568022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9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5" name="Google Shape;2269;p57">
                  <a:extLst>
                    <a:ext uri="{FF2B5EF4-FFF2-40B4-BE49-F238E27FC236}">
                      <a16:creationId xmlns:a16="http://schemas.microsoft.com/office/drawing/2014/main" id="{004785A9-1E4F-467F-AEBA-8FFDC3A0CA3A}"/>
                    </a:ext>
                  </a:extLst>
                </p:cNvPr>
                <p:cNvSpPr/>
                <p:nvPr/>
              </p:nvSpPr>
              <p:spPr>
                <a:xfrm>
                  <a:off x="5485879" y="2644965"/>
                  <a:ext cx="3986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1146" y="234"/>
                      </a:lnTo>
                      <a:lnTo>
                        <a:pt x="1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6" name="Google Shape;2270;p57">
                  <a:extLst>
                    <a:ext uri="{FF2B5EF4-FFF2-40B4-BE49-F238E27FC236}">
                      <a16:creationId xmlns:a16="http://schemas.microsoft.com/office/drawing/2014/main" id="{E52C4057-B2BD-4E27-BF9B-8E1E645FE4C7}"/>
                    </a:ext>
                  </a:extLst>
                </p:cNvPr>
                <p:cNvSpPr/>
                <p:nvPr/>
              </p:nvSpPr>
              <p:spPr>
                <a:xfrm>
                  <a:off x="5545375" y="2644965"/>
                  <a:ext cx="12688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3650" y="234"/>
                      </a:lnTo>
                      <a:lnTo>
                        <a:pt x="36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7" name="Google Shape;2271;p57">
                  <a:extLst>
                    <a:ext uri="{FF2B5EF4-FFF2-40B4-BE49-F238E27FC236}">
                      <a16:creationId xmlns:a16="http://schemas.microsoft.com/office/drawing/2014/main" id="{1F7515CB-9B57-4042-B239-3C67C4776D24}"/>
                    </a:ext>
                  </a:extLst>
                </p:cNvPr>
                <p:cNvSpPr/>
                <p:nvPr/>
              </p:nvSpPr>
              <p:spPr>
                <a:xfrm>
                  <a:off x="5695820" y="2644965"/>
                  <a:ext cx="35934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1033" y="234"/>
                      </a:lnTo>
                      <a:lnTo>
                        <a:pt x="103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8" name="Google Shape;2272;p57">
                  <a:extLst>
                    <a:ext uri="{FF2B5EF4-FFF2-40B4-BE49-F238E27FC236}">
                      <a16:creationId xmlns:a16="http://schemas.microsoft.com/office/drawing/2014/main" id="{29ED4734-4B44-4FBF-A385-75DE4DEA4FE6}"/>
                    </a:ext>
                  </a:extLst>
                </p:cNvPr>
                <p:cNvSpPr/>
                <p:nvPr/>
              </p:nvSpPr>
              <p:spPr>
                <a:xfrm>
                  <a:off x="5752119" y="2644965"/>
                  <a:ext cx="130079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3743" y="234"/>
                      </a:lnTo>
                      <a:lnTo>
                        <a:pt x="37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9" name="Google Shape;2273;p57">
                  <a:extLst>
                    <a:ext uri="{FF2B5EF4-FFF2-40B4-BE49-F238E27FC236}">
                      <a16:creationId xmlns:a16="http://schemas.microsoft.com/office/drawing/2014/main" id="{D1C7B29F-2FAE-464B-BFD7-1D65D5D631BE}"/>
                    </a:ext>
                  </a:extLst>
                </p:cNvPr>
                <p:cNvSpPr/>
                <p:nvPr/>
              </p:nvSpPr>
              <p:spPr>
                <a:xfrm>
                  <a:off x="5485879" y="2671516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0" name="Google Shape;2274;p57">
                  <a:extLst>
                    <a:ext uri="{FF2B5EF4-FFF2-40B4-BE49-F238E27FC236}">
                      <a16:creationId xmlns:a16="http://schemas.microsoft.com/office/drawing/2014/main" id="{F39A11DA-5155-4E1E-8852-4CE499BDEDB9}"/>
                    </a:ext>
                  </a:extLst>
                </p:cNvPr>
                <p:cNvSpPr/>
                <p:nvPr/>
              </p:nvSpPr>
              <p:spPr>
                <a:xfrm>
                  <a:off x="5588399" y="2671516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1" name="Google Shape;2275;p57">
                  <a:extLst>
                    <a:ext uri="{FF2B5EF4-FFF2-40B4-BE49-F238E27FC236}">
                      <a16:creationId xmlns:a16="http://schemas.microsoft.com/office/drawing/2014/main" id="{EE07555C-3345-4762-B142-A470C46EC929}"/>
                    </a:ext>
                  </a:extLst>
                </p:cNvPr>
                <p:cNvSpPr/>
                <p:nvPr/>
              </p:nvSpPr>
              <p:spPr>
                <a:xfrm>
                  <a:off x="5729738" y="2671516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2" name="Google Shape;2276;p57">
                  <a:extLst>
                    <a:ext uri="{FF2B5EF4-FFF2-40B4-BE49-F238E27FC236}">
                      <a16:creationId xmlns:a16="http://schemas.microsoft.com/office/drawing/2014/main" id="{26C900E2-B3C9-4F8C-BA48-CB517F7809D1}"/>
                    </a:ext>
                  </a:extLst>
                </p:cNvPr>
                <p:cNvSpPr/>
                <p:nvPr/>
              </p:nvSpPr>
              <p:spPr>
                <a:xfrm>
                  <a:off x="5762441" y="2671516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3" name="Google Shape;2277;p57">
                  <a:extLst>
                    <a:ext uri="{FF2B5EF4-FFF2-40B4-BE49-F238E27FC236}">
                      <a16:creationId xmlns:a16="http://schemas.microsoft.com/office/drawing/2014/main" id="{4155E53D-2827-40A9-9BFF-34BDE293B9EF}"/>
                    </a:ext>
                  </a:extLst>
                </p:cNvPr>
                <p:cNvSpPr/>
                <p:nvPr/>
              </p:nvSpPr>
              <p:spPr>
                <a:xfrm>
                  <a:off x="5869896" y="2670543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2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4" name="Google Shape;2278;p57">
                  <a:extLst>
                    <a:ext uri="{FF2B5EF4-FFF2-40B4-BE49-F238E27FC236}">
                      <a16:creationId xmlns:a16="http://schemas.microsoft.com/office/drawing/2014/main" id="{5FD7A9DC-F7FF-47F2-B10C-D288A706B457}"/>
                    </a:ext>
                  </a:extLst>
                </p:cNvPr>
                <p:cNvSpPr/>
                <p:nvPr/>
              </p:nvSpPr>
              <p:spPr>
                <a:xfrm>
                  <a:off x="5453176" y="2637840"/>
                  <a:ext cx="20434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7" extrusionOk="0">
                      <a:moveTo>
                        <a:pt x="531" y="1"/>
                      </a:moveTo>
                      <a:lnTo>
                        <a:pt x="0" y="383"/>
                      </a:lnTo>
                      <a:lnTo>
                        <a:pt x="559" y="736"/>
                      </a:lnTo>
                      <a:lnTo>
                        <a:pt x="587" y="673"/>
                      </a:lnTo>
                      <a:lnTo>
                        <a:pt x="587" y="467"/>
                      </a:lnTo>
                      <a:lnTo>
                        <a:pt x="467" y="383"/>
                      </a:lnTo>
                      <a:lnTo>
                        <a:pt x="587" y="291"/>
                      </a:lnTo>
                      <a:lnTo>
                        <a:pt x="587" y="8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5" name="Google Shape;2279;p57">
                  <a:extLst>
                    <a:ext uri="{FF2B5EF4-FFF2-40B4-BE49-F238E27FC236}">
                      <a16:creationId xmlns:a16="http://schemas.microsoft.com/office/drawing/2014/main" id="{EB03C1E2-2DCD-4530-8B3D-BB534DD406BC}"/>
                    </a:ext>
                  </a:extLst>
                </p:cNvPr>
                <p:cNvSpPr/>
                <p:nvPr/>
              </p:nvSpPr>
              <p:spPr>
                <a:xfrm>
                  <a:off x="5937490" y="2718710"/>
                  <a:ext cx="1251" cy="4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268" extrusionOk="0">
                      <a:moveTo>
                        <a:pt x="1" y="1"/>
                      </a:moveTo>
                      <a:lnTo>
                        <a:pt x="1" y="1267"/>
                      </a:lnTo>
                      <a:lnTo>
                        <a:pt x="36" y="12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6" name="Google Shape;2280;p57">
                  <a:extLst>
                    <a:ext uri="{FF2B5EF4-FFF2-40B4-BE49-F238E27FC236}">
                      <a16:creationId xmlns:a16="http://schemas.microsoft.com/office/drawing/2014/main" id="{AB820A74-9EC5-45DA-9279-EA33A591CCD0}"/>
                    </a:ext>
                  </a:extLst>
                </p:cNvPr>
                <p:cNvSpPr/>
                <p:nvPr/>
              </p:nvSpPr>
              <p:spPr>
                <a:xfrm>
                  <a:off x="5937490" y="2681837"/>
                  <a:ext cx="1251" cy="16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468" extrusionOk="0">
                      <a:moveTo>
                        <a:pt x="1" y="1"/>
                      </a:moveTo>
                      <a:lnTo>
                        <a:pt x="1" y="468"/>
                      </a:lnTo>
                      <a:lnTo>
                        <a:pt x="36" y="46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137" name="Google Shape;2281;p57">
              <a:extLst>
                <a:ext uri="{FF2B5EF4-FFF2-40B4-BE49-F238E27FC236}">
                  <a16:creationId xmlns:a16="http://schemas.microsoft.com/office/drawing/2014/main" id="{4CF0215F-3501-4CB4-9DAB-C3C1F7A666B4}"/>
                </a:ext>
              </a:extLst>
            </p:cNvPr>
            <p:cNvGrpSpPr/>
            <p:nvPr/>
          </p:nvGrpSpPr>
          <p:grpSpPr>
            <a:xfrm>
              <a:off x="5056682" y="1397201"/>
              <a:ext cx="3374103" cy="3208974"/>
              <a:chOff x="-547276" y="2364562"/>
              <a:chExt cx="2266629" cy="2155699"/>
            </a:xfrm>
          </p:grpSpPr>
          <p:sp>
            <p:nvSpPr>
              <p:cNvPr id="168" name="Google Shape;2282;p57">
                <a:extLst>
                  <a:ext uri="{FF2B5EF4-FFF2-40B4-BE49-F238E27FC236}">
                    <a16:creationId xmlns:a16="http://schemas.microsoft.com/office/drawing/2014/main" id="{E8019289-7356-47F7-88AE-3EA9725CF062}"/>
                  </a:ext>
                </a:extLst>
              </p:cNvPr>
              <p:cNvSpPr/>
              <p:nvPr/>
            </p:nvSpPr>
            <p:spPr>
              <a:xfrm>
                <a:off x="1208761" y="3688232"/>
                <a:ext cx="44014" cy="795949"/>
              </a:xfrm>
              <a:custGeom>
                <a:avLst/>
                <a:gdLst/>
                <a:ahLst/>
                <a:cxnLst/>
                <a:rect l="l" t="t" r="r" b="b"/>
                <a:pathLst>
                  <a:path w="619" h="11194" extrusionOk="0">
                    <a:moveTo>
                      <a:pt x="0" y="1"/>
                    </a:moveTo>
                    <a:lnTo>
                      <a:pt x="90" y="11193"/>
                    </a:lnTo>
                    <a:lnTo>
                      <a:pt x="529" y="11193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Google Shape;2283;p57">
                <a:extLst>
                  <a:ext uri="{FF2B5EF4-FFF2-40B4-BE49-F238E27FC236}">
                    <a16:creationId xmlns:a16="http://schemas.microsoft.com/office/drawing/2014/main" id="{A80A121E-AF31-4656-A6D3-419BCF91EE89}"/>
                  </a:ext>
                </a:extLst>
              </p:cNvPr>
              <p:cNvSpPr/>
              <p:nvPr/>
            </p:nvSpPr>
            <p:spPr>
              <a:xfrm>
                <a:off x="1163250" y="4158174"/>
                <a:ext cx="136526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842" extrusionOk="0">
                    <a:moveTo>
                      <a:pt x="334" y="0"/>
                    </a:moveTo>
                    <a:lnTo>
                      <a:pt x="1" y="841"/>
                    </a:lnTo>
                    <a:lnTo>
                      <a:pt x="1920" y="841"/>
                    </a:lnTo>
                    <a:lnTo>
                      <a:pt x="15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Google Shape;2284;p57">
                <a:extLst>
                  <a:ext uri="{FF2B5EF4-FFF2-40B4-BE49-F238E27FC236}">
                    <a16:creationId xmlns:a16="http://schemas.microsoft.com/office/drawing/2014/main" id="{E3076E19-297F-40FE-956F-165B5242A0E1}"/>
                  </a:ext>
                </a:extLst>
              </p:cNvPr>
              <p:cNvSpPr/>
              <p:nvPr/>
            </p:nvSpPr>
            <p:spPr>
              <a:xfrm>
                <a:off x="1163252" y="4217985"/>
                <a:ext cx="136522" cy="57951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815" extrusionOk="0">
                    <a:moveTo>
                      <a:pt x="1" y="0"/>
                    </a:moveTo>
                    <a:lnTo>
                      <a:pt x="355" y="682"/>
                    </a:lnTo>
                    <a:cubicBezTo>
                      <a:pt x="418" y="767"/>
                      <a:pt x="508" y="814"/>
                      <a:pt x="598" y="814"/>
                    </a:cubicBezTo>
                    <a:lnTo>
                      <a:pt x="1301" y="814"/>
                    </a:lnTo>
                    <a:cubicBezTo>
                      <a:pt x="1412" y="814"/>
                      <a:pt x="1497" y="767"/>
                      <a:pt x="1544" y="682"/>
                    </a:cubicBezTo>
                    <a:lnTo>
                      <a:pt x="19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Google Shape;2285;p57">
                <a:extLst>
                  <a:ext uri="{FF2B5EF4-FFF2-40B4-BE49-F238E27FC236}">
                    <a16:creationId xmlns:a16="http://schemas.microsoft.com/office/drawing/2014/main" id="{D8264511-6E65-4544-955A-886634EC07FB}"/>
                  </a:ext>
                </a:extLst>
              </p:cNvPr>
              <p:cNvSpPr/>
              <p:nvPr/>
            </p:nvSpPr>
            <p:spPr>
              <a:xfrm>
                <a:off x="1258749" y="4158184"/>
                <a:ext cx="197459" cy="326016"/>
              </a:xfrm>
              <a:custGeom>
                <a:avLst/>
                <a:gdLst/>
                <a:ahLst/>
                <a:cxnLst/>
                <a:rect l="l" t="t" r="r" b="b"/>
                <a:pathLst>
                  <a:path w="2777" h="4585" extrusionOk="0">
                    <a:moveTo>
                      <a:pt x="0" y="0"/>
                    </a:moveTo>
                    <a:lnTo>
                      <a:pt x="2316" y="4584"/>
                    </a:lnTo>
                    <a:lnTo>
                      <a:pt x="2776" y="4584"/>
                    </a:lnTo>
                    <a:lnTo>
                      <a:pt x="862" y="334"/>
                    </a:lnTo>
                    <a:cubicBezTo>
                      <a:pt x="772" y="133"/>
                      <a:pt x="550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Google Shape;2286;p57">
                <a:extLst>
                  <a:ext uri="{FF2B5EF4-FFF2-40B4-BE49-F238E27FC236}">
                    <a16:creationId xmlns:a16="http://schemas.microsoft.com/office/drawing/2014/main" id="{22A3C584-4D7C-4F7C-ADA1-32E5C36EE360}"/>
                  </a:ext>
                </a:extLst>
              </p:cNvPr>
              <p:cNvSpPr/>
              <p:nvPr/>
            </p:nvSpPr>
            <p:spPr>
              <a:xfrm>
                <a:off x="1004968" y="4158184"/>
                <a:ext cx="197459" cy="326016"/>
              </a:xfrm>
              <a:custGeom>
                <a:avLst/>
                <a:gdLst/>
                <a:ahLst/>
                <a:cxnLst/>
                <a:rect l="l" t="t" r="r" b="b"/>
                <a:pathLst>
                  <a:path w="2777" h="4585" extrusionOk="0">
                    <a:moveTo>
                      <a:pt x="2449" y="0"/>
                    </a:moveTo>
                    <a:cubicBezTo>
                      <a:pt x="2227" y="0"/>
                      <a:pt x="2031" y="133"/>
                      <a:pt x="1920" y="334"/>
                    </a:cubicBezTo>
                    <a:lnTo>
                      <a:pt x="1" y="4584"/>
                    </a:lnTo>
                    <a:lnTo>
                      <a:pt x="466" y="4584"/>
                    </a:lnTo>
                    <a:lnTo>
                      <a:pt x="27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Google Shape;2287;p57">
                <a:extLst>
                  <a:ext uri="{FF2B5EF4-FFF2-40B4-BE49-F238E27FC236}">
                    <a16:creationId xmlns:a16="http://schemas.microsoft.com/office/drawing/2014/main" id="{681202B8-7376-475A-A070-DD3DE9AF0D43}"/>
                  </a:ext>
                </a:extLst>
              </p:cNvPr>
              <p:cNvSpPr/>
              <p:nvPr/>
            </p:nvSpPr>
            <p:spPr>
              <a:xfrm>
                <a:off x="702764" y="2853001"/>
                <a:ext cx="1016588" cy="855606"/>
              </a:xfrm>
              <a:custGeom>
                <a:avLst/>
                <a:gdLst/>
                <a:ahLst/>
                <a:cxnLst/>
                <a:rect l="l" t="t" r="r" b="b"/>
                <a:pathLst>
                  <a:path w="14297" h="12033" extrusionOk="0">
                    <a:moveTo>
                      <a:pt x="7960" y="0"/>
                    </a:moveTo>
                    <a:cubicBezTo>
                      <a:pt x="7242" y="0"/>
                      <a:pt x="6757" y="208"/>
                      <a:pt x="6344" y="1702"/>
                    </a:cubicBezTo>
                    <a:cubicBezTo>
                      <a:pt x="5752" y="3774"/>
                      <a:pt x="5224" y="6481"/>
                      <a:pt x="4869" y="7871"/>
                    </a:cubicBezTo>
                    <a:cubicBezTo>
                      <a:pt x="4494" y="9235"/>
                      <a:pt x="1761" y="9040"/>
                      <a:pt x="793" y="9918"/>
                    </a:cubicBezTo>
                    <a:cubicBezTo>
                      <a:pt x="21" y="10626"/>
                      <a:pt x="0" y="12032"/>
                      <a:pt x="2712" y="12032"/>
                    </a:cubicBezTo>
                    <a:lnTo>
                      <a:pt x="8549" y="12032"/>
                    </a:lnTo>
                    <a:cubicBezTo>
                      <a:pt x="11082" y="12032"/>
                      <a:pt x="12424" y="10340"/>
                      <a:pt x="12953" y="8136"/>
                    </a:cubicBezTo>
                    <a:cubicBezTo>
                      <a:pt x="13482" y="5952"/>
                      <a:pt x="13725" y="4657"/>
                      <a:pt x="14011" y="3309"/>
                    </a:cubicBezTo>
                    <a:cubicBezTo>
                      <a:pt x="14296" y="1966"/>
                      <a:pt x="13788" y="31"/>
                      <a:pt x="12097" y="31"/>
                    </a:cubicBezTo>
                    <a:lnTo>
                      <a:pt x="8898" y="31"/>
                    </a:lnTo>
                    <a:cubicBezTo>
                      <a:pt x="8545" y="31"/>
                      <a:pt x="8235" y="0"/>
                      <a:pt x="79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Google Shape;2288;p57">
                <a:extLst>
                  <a:ext uri="{FF2B5EF4-FFF2-40B4-BE49-F238E27FC236}">
                    <a16:creationId xmlns:a16="http://schemas.microsoft.com/office/drawing/2014/main" id="{980588B4-DA2B-4302-8C92-6D12E28A7AFF}"/>
                  </a:ext>
                </a:extLst>
              </p:cNvPr>
              <p:cNvSpPr/>
              <p:nvPr/>
            </p:nvSpPr>
            <p:spPr>
              <a:xfrm>
                <a:off x="304993" y="4186413"/>
                <a:ext cx="295939" cy="333838"/>
              </a:xfrm>
              <a:custGeom>
                <a:avLst/>
                <a:gdLst/>
                <a:ahLst/>
                <a:cxnLst/>
                <a:rect l="l" t="t" r="r" b="b"/>
                <a:pathLst>
                  <a:path w="4162" h="4695" extrusionOk="0">
                    <a:moveTo>
                      <a:pt x="2575" y="0"/>
                    </a:moveTo>
                    <a:cubicBezTo>
                      <a:pt x="2575" y="0"/>
                      <a:pt x="2115" y="2755"/>
                      <a:pt x="1962" y="3326"/>
                    </a:cubicBezTo>
                    <a:cubicBezTo>
                      <a:pt x="1872" y="3590"/>
                      <a:pt x="1037" y="4097"/>
                      <a:pt x="772" y="4208"/>
                    </a:cubicBezTo>
                    <a:cubicBezTo>
                      <a:pt x="508" y="4319"/>
                      <a:pt x="0" y="4319"/>
                      <a:pt x="0" y="4515"/>
                    </a:cubicBezTo>
                    <a:cubicBezTo>
                      <a:pt x="0" y="4645"/>
                      <a:pt x="668" y="4692"/>
                      <a:pt x="1271" y="4692"/>
                    </a:cubicBezTo>
                    <a:cubicBezTo>
                      <a:pt x="1502" y="4692"/>
                      <a:pt x="1722" y="4685"/>
                      <a:pt x="1893" y="4674"/>
                    </a:cubicBezTo>
                    <a:cubicBezTo>
                      <a:pt x="2512" y="4626"/>
                      <a:pt x="3125" y="4695"/>
                      <a:pt x="3125" y="4494"/>
                    </a:cubicBezTo>
                    <a:cubicBezTo>
                      <a:pt x="3151" y="4277"/>
                      <a:pt x="2908" y="4145"/>
                      <a:pt x="2972" y="3701"/>
                    </a:cubicBezTo>
                    <a:cubicBezTo>
                      <a:pt x="3040" y="3241"/>
                      <a:pt x="4161" y="0"/>
                      <a:pt x="4161" y="0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Google Shape;2289;p57">
                <a:extLst>
                  <a:ext uri="{FF2B5EF4-FFF2-40B4-BE49-F238E27FC236}">
                    <a16:creationId xmlns:a16="http://schemas.microsoft.com/office/drawing/2014/main" id="{9A8A33F7-5C7E-4FA5-88F1-915C9C13CD09}"/>
                  </a:ext>
                </a:extLst>
              </p:cNvPr>
              <p:cNvSpPr/>
              <p:nvPr/>
            </p:nvSpPr>
            <p:spPr>
              <a:xfrm>
                <a:off x="832819" y="4186413"/>
                <a:ext cx="224123" cy="33383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4695" extrusionOk="0">
                    <a:moveTo>
                      <a:pt x="1475" y="0"/>
                    </a:moveTo>
                    <a:cubicBezTo>
                      <a:pt x="1475" y="0"/>
                      <a:pt x="1983" y="2665"/>
                      <a:pt x="1941" y="3326"/>
                    </a:cubicBezTo>
                    <a:cubicBezTo>
                      <a:pt x="1914" y="3590"/>
                      <a:pt x="1037" y="4097"/>
                      <a:pt x="751" y="4208"/>
                    </a:cubicBezTo>
                    <a:cubicBezTo>
                      <a:pt x="487" y="4319"/>
                      <a:pt x="0" y="4319"/>
                      <a:pt x="0" y="4515"/>
                    </a:cubicBezTo>
                    <a:cubicBezTo>
                      <a:pt x="0" y="4645"/>
                      <a:pt x="657" y="4692"/>
                      <a:pt x="1262" y="4692"/>
                    </a:cubicBezTo>
                    <a:cubicBezTo>
                      <a:pt x="1493" y="4692"/>
                      <a:pt x="1716" y="4685"/>
                      <a:pt x="1893" y="4674"/>
                    </a:cubicBezTo>
                    <a:cubicBezTo>
                      <a:pt x="2512" y="4626"/>
                      <a:pt x="3104" y="4695"/>
                      <a:pt x="3130" y="4494"/>
                    </a:cubicBezTo>
                    <a:cubicBezTo>
                      <a:pt x="3151" y="4277"/>
                      <a:pt x="2998" y="4145"/>
                      <a:pt x="2972" y="3701"/>
                    </a:cubicBezTo>
                    <a:cubicBezTo>
                      <a:pt x="2929" y="3193"/>
                      <a:pt x="3062" y="0"/>
                      <a:pt x="3062" y="0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Google Shape;2290;p57">
                <a:extLst>
                  <a:ext uri="{FF2B5EF4-FFF2-40B4-BE49-F238E27FC236}">
                    <a16:creationId xmlns:a16="http://schemas.microsoft.com/office/drawing/2014/main" id="{B0065873-32E8-4469-A382-C748B360CFFA}"/>
                  </a:ext>
                </a:extLst>
              </p:cNvPr>
              <p:cNvSpPr/>
              <p:nvPr/>
            </p:nvSpPr>
            <p:spPr>
              <a:xfrm>
                <a:off x="459863" y="3353599"/>
                <a:ext cx="731670" cy="859517"/>
              </a:xfrm>
              <a:custGeom>
                <a:avLst/>
                <a:gdLst/>
                <a:ahLst/>
                <a:cxnLst/>
                <a:rect l="l" t="t" r="r" b="b"/>
                <a:pathLst>
                  <a:path w="10290" h="12088" extrusionOk="0">
                    <a:moveTo>
                      <a:pt x="9311" y="1"/>
                    </a:moveTo>
                    <a:cubicBezTo>
                      <a:pt x="4587" y="1"/>
                      <a:pt x="2221" y="1222"/>
                      <a:pt x="1830" y="2481"/>
                    </a:cubicBezTo>
                    <a:cubicBezTo>
                      <a:pt x="1433" y="3829"/>
                      <a:pt x="1" y="12087"/>
                      <a:pt x="1" y="12087"/>
                    </a:cubicBezTo>
                    <a:lnTo>
                      <a:pt x="3680" y="12087"/>
                    </a:lnTo>
                    <a:cubicBezTo>
                      <a:pt x="3680" y="12087"/>
                      <a:pt x="3770" y="10544"/>
                      <a:pt x="3855" y="9798"/>
                    </a:cubicBezTo>
                    <a:cubicBezTo>
                      <a:pt x="3966" y="9047"/>
                      <a:pt x="3680" y="8672"/>
                      <a:pt x="4013" y="8143"/>
                    </a:cubicBezTo>
                    <a:cubicBezTo>
                      <a:pt x="4362" y="7615"/>
                      <a:pt x="4341" y="7155"/>
                      <a:pt x="4473" y="6097"/>
                    </a:cubicBezTo>
                    <a:cubicBezTo>
                      <a:pt x="4606" y="5040"/>
                      <a:pt x="5134" y="4136"/>
                      <a:pt x="5134" y="4136"/>
                    </a:cubicBezTo>
                    <a:lnTo>
                      <a:pt x="8967" y="2661"/>
                    </a:lnTo>
                    <a:lnTo>
                      <a:pt x="10289" y="17"/>
                    </a:lnTo>
                    <a:cubicBezTo>
                      <a:pt x="9952" y="6"/>
                      <a:pt x="9626" y="1"/>
                      <a:pt x="9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Google Shape;2291;p57">
                <a:extLst>
                  <a:ext uri="{FF2B5EF4-FFF2-40B4-BE49-F238E27FC236}">
                    <a16:creationId xmlns:a16="http://schemas.microsoft.com/office/drawing/2014/main" id="{884C23FA-0DCF-4C95-BEEC-023CCC623A41}"/>
                  </a:ext>
                </a:extLst>
              </p:cNvPr>
              <p:cNvSpPr/>
              <p:nvPr/>
            </p:nvSpPr>
            <p:spPr>
              <a:xfrm>
                <a:off x="488093" y="4152139"/>
                <a:ext cx="205280" cy="7608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107" extrusionOk="0">
                    <a:moveTo>
                      <a:pt x="48" y="1"/>
                    </a:moveTo>
                    <a:cubicBezTo>
                      <a:pt x="0" y="1"/>
                      <a:pt x="0" y="22"/>
                      <a:pt x="0" y="43"/>
                    </a:cubicBezTo>
                    <a:cubicBezTo>
                      <a:pt x="0" y="85"/>
                      <a:pt x="0" y="107"/>
                      <a:pt x="48" y="107"/>
                    </a:cubicBezTo>
                    <a:lnTo>
                      <a:pt x="2845" y="107"/>
                    </a:lnTo>
                    <a:cubicBezTo>
                      <a:pt x="2866" y="107"/>
                      <a:pt x="2887" y="85"/>
                      <a:pt x="2887" y="43"/>
                    </a:cubicBezTo>
                    <a:cubicBezTo>
                      <a:pt x="2887" y="22"/>
                      <a:pt x="2866" y="1"/>
                      <a:pt x="2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Google Shape;2292;p57">
                <a:extLst>
                  <a:ext uri="{FF2B5EF4-FFF2-40B4-BE49-F238E27FC236}">
                    <a16:creationId xmlns:a16="http://schemas.microsoft.com/office/drawing/2014/main" id="{C1A10F4B-D53B-48DE-8930-A4A6B19A9C5D}"/>
                  </a:ext>
                </a:extLst>
              </p:cNvPr>
              <p:cNvSpPr/>
              <p:nvPr/>
            </p:nvSpPr>
            <p:spPr>
              <a:xfrm>
                <a:off x="657256" y="3555688"/>
                <a:ext cx="161337" cy="604037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8495" extrusionOk="0">
                    <a:moveTo>
                      <a:pt x="2231" y="0"/>
                    </a:moveTo>
                    <a:cubicBezTo>
                      <a:pt x="2223" y="0"/>
                      <a:pt x="2214" y="6"/>
                      <a:pt x="2205" y="14"/>
                    </a:cubicBezTo>
                    <a:cubicBezTo>
                      <a:pt x="2205" y="14"/>
                      <a:pt x="1962" y="125"/>
                      <a:pt x="1676" y="347"/>
                    </a:cubicBezTo>
                    <a:cubicBezTo>
                      <a:pt x="1412" y="543"/>
                      <a:pt x="1105" y="855"/>
                      <a:pt x="973" y="1252"/>
                    </a:cubicBezTo>
                    <a:cubicBezTo>
                      <a:pt x="862" y="1622"/>
                      <a:pt x="793" y="2309"/>
                      <a:pt x="709" y="2991"/>
                    </a:cubicBezTo>
                    <a:cubicBezTo>
                      <a:pt x="661" y="3319"/>
                      <a:pt x="619" y="3652"/>
                      <a:pt x="577" y="3937"/>
                    </a:cubicBezTo>
                    <a:cubicBezTo>
                      <a:pt x="529" y="4223"/>
                      <a:pt x="487" y="4487"/>
                      <a:pt x="418" y="4640"/>
                    </a:cubicBezTo>
                    <a:cubicBezTo>
                      <a:pt x="312" y="4905"/>
                      <a:pt x="286" y="5127"/>
                      <a:pt x="286" y="5349"/>
                    </a:cubicBezTo>
                    <a:cubicBezTo>
                      <a:pt x="286" y="5587"/>
                      <a:pt x="333" y="5809"/>
                      <a:pt x="333" y="6073"/>
                    </a:cubicBezTo>
                    <a:cubicBezTo>
                      <a:pt x="333" y="6116"/>
                      <a:pt x="312" y="6184"/>
                      <a:pt x="312" y="6248"/>
                    </a:cubicBezTo>
                    <a:cubicBezTo>
                      <a:pt x="286" y="6538"/>
                      <a:pt x="222" y="7088"/>
                      <a:pt x="133" y="7569"/>
                    </a:cubicBezTo>
                    <a:cubicBezTo>
                      <a:pt x="111" y="7791"/>
                      <a:pt x="69" y="8014"/>
                      <a:pt x="48" y="8167"/>
                    </a:cubicBezTo>
                    <a:cubicBezTo>
                      <a:pt x="21" y="8341"/>
                      <a:pt x="0" y="8431"/>
                      <a:pt x="0" y="8431"/>
                    </a:cubicBezTo>
                    <a:cubicBezTo>
                      <a:pt x="0" y="8452"/>
                      <a:pt x="0" y="8473"/>
                      <a:pt x="48" y="8495"/>
                    </a:cubicBezTo>
                    <a:cubicBezTo>
                      <a:pt x="69" y="8495"/>
                      <a:pt x="90" y="8473"/>
                      <a:pt x="90" y="8452"/>
                    </a:cubicBezTo>
                    <a:cubicBezTo>
                      <a:pt x="90" y="8452"/>
                      <a:pt x="154" y="8056"/>
                      <a:pt x="244" y="7569"/>
                    </a:cubicBezTo>
                    <a:cubicBezTo>
                      <a:pt x="312" y="7109"/>
                      <a:pt x="397" y="6560"/>
                      <a:pt x="418" y="6248"/>
                    </a:cubicBezTo>
                    <a:lnTo>
                      <a:pt x="418" y="6073"/>
                    </a:lnTo>
                    <a:cubicBezTo>
                      <a:pt x="418" y="5788"/>
                      <a:pt x="376" y="5566"/>
                      <a:pt x="376" y="5349"/>
                    </a:cubicBezTo>
                    <a:cubicBezTo>
                      <a:pt x="376" y="5148"/>
                      <a:pt x="397" y="4926"/>
                      <a:pt x="508" y="4662"/>
                    </a:cubicBezTo>
                    <a:cubicBezTo>
                      <a:pt x="577" y="4508"/>
                      <a:pt x="619" y="4244"/>
                      <a:pt x="682" y="3958"/>
                    </a:cubicBezTo>
                    <a:cubicBezTo>
                      <a:pt x="751" y="3520"/>
                      <a:pt x="793" y="2991"/>
                      <a:pt x="862" y="2505"/>
                    </a:cubicBezTo>
                    <a:cubicBezTo>
                      <a:pt x="926" y="1997"/>
                      <a:pt x="994" y="1558"/>
                      <a:pt x="1079" y="1273"/>
                    </a:cubicBezTo>
                    <a:cubicBezTo>
                      <a:pt x="1190" y="918"/>
                      <a:pt x="1475" y="612"/>
                      <a:pt x="1740" y="411"/>
                    </a:cubicBezTo>
                    <a:cubicBezTo>
                      <a:pt x="1872" y="300"/>
                      <a:pt x="2004" y="236"/>
                      <a:pt x="2094" y="168"/>
                    </a:cubicBezTo>
                    <a:cubicBezTo>
                      <a:pt x="2136" y="147"/>
                      <a:pt x="2184" y="125"/>
                      <a:pt x="2205" y="104"/>
                    </a:cubicBezTo>
                    <a:lnTo>
                      <a:pt x="2226" y="104"/>
                    </a:lnTo>
                    <a:lnTo>
                      <a:pt x="2247" y="83"/>
                    </a:lnTo>
                    <a:cubicBezTo>
                      <a:pt x="2268" y="83"/>
                      <a:pt x="2268" y="62"/>
                      <a:pt x="2268" y="36"/>
                    </a:cubicBezTo>
                    <a:cubicBezTo>
                      <a:pt x="2256" y="11"/>
                      <a:pt x="2244" y="0"/>
                      <a:pt x="2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Google Shape;2293;p57">
                <a:extLst>
                  <a:ext uri="{FF2B5EF4-FFF2-40B4-BE49-F238E27FC236}">
                    <a16:creationId xmlns:a16="http://schemas.microsoft.com/office/drawing/2014/main" id="{F3787D68-7334-48F4-9A61-6B28453D18BA}"/>
                  </a:ext>
                </a:extLst>
              </p:cNvPr>
              <p:cNvSpPr/>
              <p:nvPr/>
            </p:nvSpPr>
            <p:spPr>
              <a:xfrm>
                <a:off x="386197" y="2903132"/>
                <a:ext cx="594011" cy="418595"/>
              </a:xfrm>
              <a:custGeom>
                <a:avLst/>
                <a:gdLst/>
                <a:ahLst/>
                <a:cxnLst/>
                <a:rect l="l" t="t" r="r" b="b"/>
                <a:pathLst>
                  <a:path w="8354" h="5887" extrusionOk="0">
                    <a:moveTo>
                      <a:pt x="6573" y="1"/>
                    </a:moveTo>
                    <a:cubicBezTo>
                      <a:pt x="6496" y="1"/>
                      <a:pt x="6420" y="10"/>
                      <a:pt x="6345" y="29"/>
                    </a:cubicBezTo>
                    <a:lnTo>
                      <a:pt x="5113" y="4655"/>
                    </a:lnTo>
                    <a:lnTo>
                      <a:pt x="0" y="5887"/>
                    </a:lnTo>
                    <a:lnTo>
                      <a:pt x="5795" y="5887"/>
                    </a:lnTo>
                    <a:cubicBezTo>
                      <a:pt x="6345" y="5887"/>
                      <a:pt x="6831" y="5538"/>
                      <a:pt x="7006" y="5009"/>
                    </a:cubicBezTo>
                    <a:lnTo>
                      <a:pt x="8354" y="1197"/>
                    </a:lnTo>
                    <a:cubicBezTo>
                      <a:pt x="8354" y="1197"/>
                      <a:pt x="7458" y="1"/>
                      <a:pt x="6573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Google Shape;2294;p57">
                <a:extLst>
                  <a:ext uri="{FF2B5EF4-FFF2-40B4-BE49-F238E27FC236}">
                    <a16:creationId xmlns:a16="http://schemas.microsoft.com/office/drawing/2014/main" id="{D77C9F60-9E5C-4FC5-B349-83F72A5DA168}"/>
                  </a:ext>
                </a:extLst>
              </p:cNvPr>
              <p:cNvSpPr/>
              <p:nvPr/>
            </p:nvSpPr>
            <p:spPr>
              <a:xfrm>
                <a:off x="815540" y="2684120"/>
                <a:ext cx="618827" cy="678768"/>
              </a:xfrm>
              <a:custGeom>
                <a:avLst/>
                <a:gdLst/>
                <a:ahLst/>
                <a:cxnLst/>
                <a:rect l="l" t="t" r="r" b="b"/>
                <a:pathLst>
                  <a:path w="8703" h="9546" extrusionOk="0">
                    <a:moveTo>
                      <a:pt x="4320" y="0"/>
                    </a:moveTo>
                    <a:cubicBezTo>
                      <a:pt x="3326" y="69"/>
                      <a:pt x="2601" y="244"/>
                      <a:pt x="1565" y="973"/>
                    </a:cubicBezTo>
                    <a:cubicBezTo>
                      <a:pt x="550" y="1719"/>
                      <a:pt x="0" y="3305"/>
                      <a:pt x="0" y="3305"/>
                    </a:cubicBezTo>
                    <a:lnTo>
                      <a:pt x="1565" y="3944"/>
                    </a:lnTo>
                    <a:cubicBezTo>
                      <a:pt x="1475" y="5356"/>
                      <a:pt x="1940" y="5203"/>
                      <a:pt x="2316" y="5642"/>
                    </a:cubicBezTo>
                    <a:cubicBezTo>
                      <a:pt x="2665" y="6107"/>
                      <a:pt x="2797" y="7185"/>
                      <a:pt x="2712" y="7799"/>
                    </a:cubicBezTo>
                    <a:cubicBezTo>
                      <a:pt x="2622" y="8438"/>
                      <a:pt x="1676" y="9496"/>
                      <a:pt x="2422" y="9496"/>
                    </a:cubicBezTo>
                    <a:cubicBezTo>
                      <a:pt x="2908" y="9496"/>
                      <a:pt x="5058" y="9545"/>
                      <a:pt x="6600" y="9545"/>
                    </a:cubicBezTo>
                    <a:cubicBezTo>
                      <a:pt x="7371" y="9545"/>
                      <a:pt x="7991" y="9533"/>
                      <a:pt x="8174" y="9496"/>
                    </a:cubicBezTo>
                    <a:cubicBezTo>
                      <a:pt x="8703" y="9385"/>
                      <a:pt x="7909" y="8835"/>
                      <a:pt x="7534" y="7756"/>
                    </a:cubicBezTo>
                    <a:cubicBezTo>
                      <a:pt x="7159" y="6678"/>
                      <a:pt x="6413" y="3680"/>
                      <a:pt x="6413" y="3680"/>
                    </a:cubicBezTo>
                    <a:lnTo>
                      <a:pt x="8042" y="3595"/>
                    </a:lnTo>
                    <a:cubicBezTo>
                      <a:pt x="7820" y="2094"/>
                      <a:pt x="7555" y="1126"/>
                      <a:pt x="6720" y="730"/>
                    </a:cubicBezTo>
                    <a:cubicBezTo>
                      <a:pt x="5885" y="333"/>
                      <a:pt x="4320" y="0"/>
                      <a:pt x="43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Google Shape;2295;p57">
                <a:extLst>
                  <a:ext uri="{FF2B5EF4-FFF2-40B4-BE49-F238E27FC236}">
                    <a16:creationId xmlns:a16="http://schemas.microsoft.com/office/drawing/2014/main" id="{6CDB8F56-E434-4AD6-B925-FBF8279D7634}"/>
                  </a:ext>
                </a:extLst>
              </p:cNvPr>
              <p:cNvSpPr/>
              <p:nvPr/>
            </p:nvSpPr>
            <p:spPr>
              <a:xfrm>
                <a:off x="690321" y="2941246"/>
                <a:ext cx="671871" cy="38048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51" extrusionOk="0">
                    <a:moveTo>
                      <a:pt x="9448" y="1"/>
                    </a:moveTo>
                    <a:lnTo>
                      <a:pt x="7069" y="133"/>
                    </a:lnTo>
                    <a:lnTo>
                      <a:pt x="5948" y="3855"/>
                    </a:lnTo>
                    <a:cubicBezTo>
                      <a:pt x="5948" y="3855"/>
                      <a:pt x="1960" y="4802"/>
                      <a:pt x="1551" y="4802"/>
                    </a:cubicBezTo>
                    <a:cubicBezTo>
                      <a:pt x="1547" y="4802"/>
                      <a:pt x="1543" y="4801"/>
                      <a:pt x="1539" y="4801"/>
                    </a:cubicBezTo>
                    <a:cubicBezTo>
                      <a:pt x="1278" y="4784"/>
                      <a:pt x="1155" y="4724"/>
                      <a:pt x="883" y="4724"/>
                    </a:cubicBezTo>
                    <a:cubicBezTo>
                      <a:pt x="814" y="4724"/>
                      <a:pt x="734" y="4728"/>
                      <a:pt x="640" y="4738"/>
                    </a:cubicBezTo>
                    <a:cubicBezTo>
                      <a:pt x="175" y="4780"/>
                      <a:pt x="1" y="5351"/>
                      <a:pt x="1" y="5351"/>
                    </a:cubicBezTo>
                    <a:lnTo>
                      <a:pt x="6541" y="5351"/>
                    </a:lnTo>
                    <a:cubicBezTo>
                      <a:pt x="7291" y="5351"/>
                      <a:pt x="7952" y="4870"/>
                      <a:pt x="8148" y="4161"/>
                    </a:cubicBezTo>
                    <a:lnTo>
                      <a:pt x="9448" y="1"/>
                    </a:ln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Google Shape;2296;p57">
                <a:extLst>
                  <a:ext uri="{FF2B5EF4-FFF2-40B4-BE49-F238E27FC236}">
                    <a16:creationId xmlns:a16="http://schemas.microsoft.com/office/drawing/2014/main" id="{2AD836C0-5D40-4C1F-8066-71739BBC2CF7}"/>
                  </a:ext>
                </a:extLst>
              </p:cNvPr>
              <p:cNvSpPr/>
              <p:nvPr/>
            </p:nvSpPr>
            <p:spPr>
              <a:xfrm>
                <a:off x="1164745" y="2851152"/>
                <a:ext cx="31642" cy="10260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443" extrusionOk="0">
                    <a:moveTo>
                      <a:pt x="396" y="1"/>
                    </a:moveTo>
                    <a:cubicBezTo>
                      <a:pt x="376" y="1"/>
                      <a:pt x="355" y="16"/>
                      <a:pt x="355" y="30"/>
                    </a:cubicBezTo>
                    <a:cubicBezTo>
                      <a:pt x="202" y="295"/>
                      <a:pt x="133" y="628"/>
                      <a:pt x="69" y="913"/>
                    </a:cubicBezTo>
                    <a:cubicBezTo>
                      <a:pt x="22" y="1178"/>
                      <a:pt x="22" y="1400"/>
                      <a:pt x="22" y="1400"/>
                    </a:cubicBezTo>
                    <a:cubicBezTo>
                      <a:pt x="1" y="1421"/>
                      <a:pt x="22" y="1421"/>
                      <a:pt x="22" y="1442"/>
                    </a:cubicBezTo>
                    <a:lnTo>
                      <a:pt x="397" y="1442"/>
                    </a:lnTo>
                    <a:cubicBezTo>
                      <a:pt x="418" y="1442"/>
                      <a:pt x="445" y="1442"/>
                      <a:pt x="445" y="1400"/>
                    </a:cubicBezTo>
                    <a:cubicBezTo>
                      <a:pt x="445" y="1379"/>
                      <a:pt x="418" y="1352"/>
                      <a:pt x="397" y="1352"/>
                    </a:cubicBezTo>
                    <a:lnTo>
                      <a:pt x="112" y="1352"/>
                    </a:lnTo>
                    <a:cubicBezTo>
                      <a:pt x="116" y="1250"/>
                      <a:pt x="137" y="1046"/>
                      <a:pt x="181" y="824"/>
                    </a:cubicBezTo>
                    <a:cubicBezTo>
                      <a:pt x="244" y="559"/>
                      <a:pt x="313" y="274"/>
                      <a:pt x="445" y="78"/>
                    </a:cubicBezTo>
                    <a:cubicBezTo>
                      <a:pt x="445" y="57"/>
                      <a:pt x="445" y="9"/>
                      <a:pt x="418" y="9"/>
                    </a:cubicBezTo>
                    <a:cubicBezTo>
                      <a:pt x="412" y="3"/>
                      <a:pt x="404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Google Shape;2297;p57">
                <a:extLst>
                  <a:ext uri="{FF2B5EF4-FFF2-40B4-BE49-F238E27FC236}">
                    <a16:creationId xmlns:a16="http://schemas.microsoft.com/office/drawing/2014/main" id="{6811B4DF-2E0D-492E-B520-0AD51562E942}"/>
                  </a:ext>
                </a:extLst>
              </p:cNvPr>
              <p:cNvSpPr/>
              <p:nvPr/>
            </p:nvSpPr>
            <p:spPr>
              <a:xfrm>
                <a:off x="762139" y="3345422"/>
                <a:ext cx="740985" cy="867694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12203" extrusionOk="0">
                    <a:moveTo>
                      <a:pt x="8771" y="0"/>
                    </a:moveTo>
                    <a:lnTo>
                      <a:pt x="6080" y="153"/>
                    </a:lnTo>
                    <a:cubicBezTo>
                      <a:pt x="5731" y="307"/>
                      <a:pt x="3241" y="460"/>
                      <a:pt x="3241" y="460"/>
                    </a:cubicBezTo>
                    <a:cubicBezTo>
                      <a:pt x="1058" y="460"/>
                      <a:pt x="0" y="2115"/>
                      <a:pt x="244" y="4404"/>
                    </a:cubicBezTo>
                    <a:cubicBezTo>
                      <a:pt x="508" y="6693"/>
                      <a:pt x="1349" y="12202"/>
                      <a:pt x="1349" y="12202"/>
                    </a:cubicBezTo>
                    <a:lnTo>
                      <a:pt x="5398" y="12202"/>
                    </a:lnTo>
                    <a:cubicBezTo>
                      <a:pt x="5552" y="11367"/>
                      <a:pt x="5049" y="10791"/>
                      <a:pt x="4938" y="9998"/>
                    </a:cubicBezTo>
                    <a:cubicBezTo>
                      <a:pt x="4806" y="9205"/>
                      <a:pt x="4653" y="9009"/>
                      <a:pt x="4473" y="8126"/>
                    </a:cubicBezTo>
                    <a:cubicBezTo>
                      <a:pt x="4362" y="7486"/>
                      <a:pt x="4013" y="6276"/>
                      <a:pt x="3833" y="5662"/>
                    </a:cubicBezTo>
                    <a:cubicBezTo>
                      <a:pt x="3770" y="5419"/>
                      <a:pt x="3770" y="5176"/>
                      <a:pt x="3833" y="4954"/>
                    </a:cubicBezTo>
                    <a:cubicBezTo>
                      <a:pt x="3992" y="4425"/>
                      <a:pt x="3860" y="3812"/>
                      <a:pt x="3860" y="3812"/>
                    </a:cubicBezTo>
                    <a:lnTo>
                      <a:pt x="7735" y="3812"/>
                    </a:lnTo>
                    <a:cubicBezTo>
                      <a:pt x="10421" y="3812"/>
                      <a:pt x="8772" y="0"/>
                      <a:pt x="8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4" name="Google Shape;2298;p57">
                <a:extLst>
                  <a:ext uri="{FF2B5EF4-FFF2-40B4-BE49-F238E27FC236}">
                    <a16:creationId xmlns:a16="http://schemas.microsoft.com/office/drawing/2014/main" id="{3886D53A-647C-43BC-98AA-6F14D0F90109}"/>
                  </a:ext>
                </a:extLst>
              </p:cNvPr>
              <p:cNvSpPr/>
              <p:nvPr/>
            </p:nvSpPr>
            <p:spPr>
              <a:xfrm>
                <a:off x="871927" y="4152139"/>
                <a:ext cx="250787" cy="7608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107" extrusionOk="0">
                    <a:moveTo>
                      <a:pt x="42" y="1"/>
                    </a:moveTo>
                    <a:cubicBezTo>
                      <a:pt x="21" y="1"/>
                      <a:pt x="0" y="22"/>
                      <a:pt x="0" y="43"/>
                    </a:cubicBezTo>
                    <a:cubicBezTo>
                      <a:pt x="0" y="85"/>
                      <a:pt x="21" y="107"/>
                      <a:pt x="42" y="107"/>
                    </a:cubicBezTo>
                    <a:lnTo>
                      <a:pt x="3479" y="107"/>
                    </a:lnTo>
                    <a:cubicBezTo>
                      <a:pt x="3505" y="107"/>
                      <a:pt x="3527" y="85"/>
                      <a:pt x="3527" y="43"/>
                    </a:cubicBezTo>
                    <a:cubicBezTo>
                      <a:pt x="3527" y="22"/>
                      <a:pt x="3505" y="1"/>
                      <a:pt x="3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Google Shape;2299;p57">
                <a:extLst>
                  <a:ext uri="{FF2B5EF4-FFF2-40B4-BE49-F238E27FC236}">
                    <a16:creationId xmlns:a16="http://schemas.microsoft.com/office/drawing/2014/main" id="{11E1F6D2-2B3C-4F27-B403-5CA63773CB04}"/>
                  </a:ext>
                </a:extLst>
              </p:cNvPr>
              <p:cNvSpPr/>
              <p:nvPr/>
            </p:nvSpPr>
            <p:spPr>
              <a:xfrm>
                <a:off x="984703" y="3459692"/>
                <a:ext cx="437296" cy="700029"/>
              </a:xfrm>
              <a:custGeom>
                <a:avLst/>
                <a:gdLst/>
                <a:ahLst/>
                <a:cxnLst/>
                <a:rect l="l" t="t" r="r" b="b"/>
                <a:pathLst>
                  <a:path w="6150" h="9845" extrusionOk="0">
                    <a:moveTo>
                      <a:pt x="6101" y="0"/>
                    </a:moveTo>
                    <a:cubicBezTo>
                      <a:pt x="6080" y="0"/>
                      <a:pt x="6059" y="0"/>
                      <a:pt x="6059" y="21"/>
                    </a:cubicBezTo>
                    <a:cubicBezTo>
                      <a:pt x="5969" y="376"/>
                      <a:pt x="5774" y="592"/>
                      <a:pt x="5488" y="772"/>
                    </a:cubicBezTo>
                    <a:cubicBezTo>
                      <a:pt x="5224" y="947"/>
                      <a:pt x="4848" y="1079"/>
                      <a:pt x="4452" y="1232"/>
                    </a:cubicBezTo>
                    <a:cubicBezTo>
                      <a:pt x="4251" y="1322"/>
                      <a:pt x="3944" y="1364"/>
                      <a:pt x="3569" y="1386"/>
                    </a:cubicBezTo>
                    <a:cubicBezTo>
                      <a:pt x="3019" y="1433"/>
                      <a:pt x="2358" y="1433"/>
                      <a:pt x="1719" y="1433"/>
                    </a:cubicBezTo>
                    <a:cubicBezTo>
                      <a:pt x="1100" y="1433"/>
                      <a:pt x="529" y="1454"/>
                      <a:pt x="175" y="1518"/>
                    </a:cubicBezTo>
                    <a:cubicBezTo>
                      <a:pt x="154" y="1518"/>
                      <a:pt x="132" y="1544"/>
                      <a:pt x="132" y="1565"/>
                    </a:cubicBezTo>
                    <a:cubicBezTo>
                      <a:pt x="90" y="2179"/>
                      <a:pt x="0" y="2623"/>
                      <a:pt x="0" y="3104"/>
                    </a:cubicBezTo>
                    <a:cubicBezTo>
                      <a:pt x="0" y="3236"/>
                      <a:pt x="0" y="3368"/>
                      <a:pt x="21" y="3500"/>
                    </a:cubicBezTo>
                    <a:cubicBezTo>
                      <a:pt x="90" y="4188"/>
                      <a:pt x="154" y="5113"/>
                      <a:pt x="265" y="5684"/>
                    </a:cubicBezTo>
                    <a:cubicBezTo>
                      <a:pt x="355" y="6234"/>
                      <a:pt x="487" y="7117"/>
                      <a:pt x="640" y="7888"/>
                    </a:cubicBezTo>
                    <a:cubicBezTo>
                      <a:pt x="703" y="8259"/>
                      <a:pt x="730" y="8745"/>
                      <a:pt x="751" y="9120"/>
                    </a:cubicBezTo>
                    <a:cubicBezTo>
                      <a:pt x="751" y="9316"/>
                      <a:pt x="772" y="9475"/>
                      <a:pt x="772" y="9607"/>
                    </a:cubicBezTo>
                    <a:lnTo>
                      <a:pt x="772" y="9781"/>
                    </a:lnTo>
                    <a:cubicBezTo>
                      <a:pt x="772" y="9823"/>
                      <a:pt x="793" y="9845"/>
                      <a:pt x="814" y="9845"/>
                    </a:cubicBezTo>
                    <a:cubicBezTo>
                      <a:pt x="836" y="9845"/>
                      <a:pt x="862" y="9823"/>
                      <a:pt x="862" y="9781"/>
                    </a:cubicBezTo>
                    <a:cubicBezTo>
                      <a:pt x="862" y="9781"/>
                      <a:pt x="862" y="8634"/>
                      <a:pt x="730" y="7862"/>
                    </a:cubicBezTo>
                    <a:cubicBezTo>
                      <a:pt x="571" y="7095"/>
                      <a:pt x="439" y="6212"/>
                      <a:pt x="355" y="5663"/>
                    </a:cubicBezTo>
                    <a:cubicBezTo>
                      <a:pt x="265" y="5113"/>
                      <a:pt x="175" y="4188"/>
                      <a:pt x="111" y="3500"/>
                    </a:cubicBezTo>
                    <a:cubicBezTo>
                      <a:pt x="90" y="3368"/>
                      <a:pt x="90" y="3236"/>
                      <a:pt x="90" y="3104"/>
                    </a:cubicBezTo>
                    <a:cubicBezTo>
                      <a:pt x="90" y="2632"/>
                      <a:pt x="171" y="2222"/>
                      <a:pt x="219" y="1604"/>
                    </a:cubicBezTo>
                    <a:lnTo>
                      <a:pt x="219" y="1604"/>
                    </a:lnTo>
                    <a:cubicBezTo>
                      <a:pt x="436" y="1564"/>
                      <a:pt x="761" y="1544"/>
                      <a:pt x="1126" y="1544"/>
                    </a:cubicBezTo>
                    <a:cubicBezTo>
                      <a:pt x="1697" y="1518"/>
                      <a:pt x="2379" y="1518"/>
                      <a:pt x="2998" y="1518"/>
                    </a:cubicBezTo>
                    <a:cubicBezTo>
                      <a:pt x="3305" y="1497"/>
                      <a:pt x="3590" y="1497"/>
                      <a:pt x="3854" y="1454"/>
                    </a:cubicBezTo>
                    <a:cubicBezTo>
                      <a:pt x="4098" y="1433"/>
                      <a:pt x="4320" y="1386"/>
                      <a:pt x="4473" y="1322"/>
                    </a:cubicBezTo>
                    <a:cubicBezTo>
                      <a:pt x="4891" y="1169"/>
                      <a:pt x="5245" y="1037"/>
                      <a:pt x="5552" y="836"/>
                    </a:cubicBezTo>
                    <a:cubicBezTo>
                      <a:pt x="5837" y="661"/>
                      <a:pt x="6059" y="418"/>
                      <a:pt x="6149" y="43"/>
                    </a:cubicBezTo>
                    <a:cubicBezTo>
                      <a:pt x="6149" y="21"/>
                      <a:pt x="6149" y="0"/>
                      <a:pt x="6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Google Shape;2300;p57">
                <a:extLst>
                  <a:ext uri="{FF2B5EF4-FFF2-40B4-BE49-F238E27FC236}">
                    <a16:creationId xmlns:a16="http://schemas.microsoft.com/office/drawing/2014/main" id="{8CF0E19F-0F46-4B97-9521-92F1CA2CDC8F}"/>
                  </a:ext>
                </a:extLst>
              </p:cNvPr>
              <p:cNvSpPr/>
              <p:nvPr/>
            </p:nvSpPr>
            <p:spPr>
              <a:xfrm>
                <a:off x="304993" y="4448019"/>
                <a:ext cx="224123" cy="72243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016" extrusionOk="0">
                    <a:moveTo>
                      <a:pt x="1629" y="1"/>
                    </a:moveTo>
                    <a:cubicBezTo>
                      <a:pt x="1343" y="244"/>
                      <a:pt x="926" y="466"/>
                      <a:pt x="772" y="529"/>
                    </a:cubicBezTo>
                    <a:cubicBezTo>
                      <a:pt x="508" y="640"/>
                      <a:pt x="0" y="640"/>
                      <a:pt x="0" y="836"/>
                    </a:cubicBezTo>
                    <a:cubicBezTo>
                      <a:pt x="0" y="966"/>
                      <a:pt x="668" y="1013"/>
                      <a:pt x="1271" y="1013"/>
                    </a:cubicBezTo>
                    <a:cubicBezTo>
                      <a:pt x="1502" y="1013"/>
                      <a:pt x="1722" y="1006"/>
                      <a:pt x="1893" y="995"/>
                    </a:cubicBezTo>
                    <a:cubicBezTo>
                      <a:pt x="2512" y="947"/>
                      <a:pt x="3125" y="1016"/>
                      <a:pt x="3125" y="815"/>
                    </a:cubicBezTo>
                    <a:cubicBezTo>
                      <a:pt x="3151" y="640"/>
                      <a:pt x="2993" y="508"/>
                      <a:pt x="2972" y="223"/>
                    </a:cubicBezTo>
                    <a:cubicBezTo>
                      <a:pt x="2797" y="244"/>
                      <a:pt x="2596" y="244"/>
                      <a:pt x="2380" y="244"/>
                    </a:cubicBezTo>
                    <a:cubicBezTo>
                      <a:pt x="1935" y="244"/>
                      <a:pt x="1719" y="133"/>
                      <a:pt x="1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Google Shape;2301;p57">
                <a:extLst>
                  <a:ext uri="{FF2B5EF4-FFF2-40B4-BE49-F238E27FC236}">
                    <a16:creationId xmlns:a16="http://schemas.microsoft.com/office/drawing/2014/main" id="{8ACE3B27-A852-410B-8FE7-9005D0F139B0}"/>
                  </a:ext>
                </a:extLst>
              </p:cNvPr>
              <p:cNvSpPr/>
              <p:nvPr/>
            </p:nvSpPr>
            <p:spPr>
              <a:xfrm>
                <a:off x="832825" y="4448025"/>
                <a:ext cx="227102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016" extrusionOk="0">
                    <a:moveTo>
                      <a:pt x="1608" y="1"/>
                    </a:moveTo>
                    <a:cubicBezTo>
                      <a:pt x="1322" y="244"/>
                      <a:pt x="926" y="466"/>
                      <a:pt x="751" y="529"/>
                    </a:cubicBezTo>
                    <a:cubicBezTo>
                      <a:pt x="487" y="640"/>
                      <a:pt x="0" y="640"/>
                      <a:pt x="0" y="836"/>
                    </a:cubicBezTo>
                    <a:cubicBezTo>
                      <a:pt x="0" y="966"/>
                      <a:pt x="657" y="1013"/>
                      <a:pt x="1262" y="1013"/>
                    </a:cubicBezTo>
                    <a:cubicBezTo>
                      <a:pt x="1493" y="1013"/>
                      <a:pt x="1716" y="1006"/>
                      <a:pt x="1893" y="995"/>
                    </a:cubicBezTo>
                    <a:cubicBezTo>
                      <a:pt x="2512" y="947"/>
                      <a:pt x="3104" y="1016"/>
                      <a:pt x="3130" y="815"/>
                    </a:cubicBezTo>
                    <a:cubicBezTo>
                      <a:pt x="3151" y="640"/>
                      <a:pt x="2972" y="508"/>
                      <a:pt x="2950" y="223"/>
                    </a:cubicBezTo>
                    <a:cubicBezTo>
                      <a:pt x="2797" y="244"/>
                      <a:pt x="2602" y="244"/>
                      <a:pt x="2358" y="244"/>
                    </a:cubicBezTo>
                    <a:cubicBezTo>
                      <a:pt x="1914" y="244"/>
                      <a:pt x="1719" y="133"/>
                      <a:pt x="1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Google Shape;2302;p57">
                <a:extLst>
                  <a:ext uri="{FF2B5EF4-FFF2-40B4-BE49-F238E27FC236}">
                    <a16:creationId xmlns:a16="http://schemas.microsoft.com/office/drawing/2014/main" id="{49FAC129-C972-4243-B447-CD80E0E3E296}"/>
                  </a:ext>
                </a:extLst>
              </p:cNvPr>
              <p:cNvSpPr/>
              <p:nvPr/>
            </p:nvSpPr>
            <p:spPr>
              <a:xfrm>
                <a:off x="929808" y="2470797"/>
                <a:ext cx="276030" cy="401317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5644" extrusionOk="0">
                    <a:moveTo>
                      <a:pt x="1551" y="1"/>
                    </a:moveTo>
                    <a:cubicBezTo>
                      <a:pt x="1479" y="1"/>
                      <a:pt x="1403" y="10"/>
                      <a:pt x="1322" y="29"/>
                    </a:cubicBezTo>
                    <a:cubicBezTo>
                      <a:pt x="577" y="225"/>
                      <a:pt x="0" y="780"/>
                      <a:pt x="111" y="1504"/>
                    </a:cubicBezTo>
                    <a:cubicBezTo>
                      <a:pt x="133" y="1615"/>
                      <a:pt x="466" y="2075"/>
                      <a:pt x="466" y="2075"/>
                    </a:cubicBezTo>
                    <a:cubicBezTo>
                      <a:pt x="577" y="2297"/>
                      <a:pt x="598" y="2472"/>
                      <a:pt x="751" y="2630"/>
                    </a:cubicBezTo>
                    <a:cubicBezTo>
                      <a:pt x="841" y="2736"/>
                      <a:pt x="1015" y="2805"/>
                      <a:pt x="1127" y="2847"/>
                    </a:cubicBezTo>
                    <a:cubicBezTo>
                      <a:pt x="1153" y="2856"/>
                      <a:pt x="1184" y="2861"/>
                      <a:pt x="1215" y="2861"/>
                    </a:cubicBezTo>
                    <a:cubicBezTo>
                      <a:pt x="1260" y="2861"/>
                      <a:pt x="1306" y="2851"/>
                      <a:pt x="1343" y="2826"/>
                    </a:cubicBezTo>
                    <a:lnTo>
                      <a:pt x="1475" y="2762"/>
                    </a:lnTo>
                    <a:lnTo>
                      <a:pt x="1676" y="3291"/>
                    </a:lnTo>
                    <a:lnTo>
                      <a:pt x="1370" y="3423"/>
                    </a:lnTo>
                    <a:cubicBezTo>
                      <a:pt x="1105" y="3529"/>
                      <a:pt x="904" y="3751"/>
                      <a:pt x="793" y="4015"/>
                    </a:cubicBezTo>
                    <a:cubicBezTo>
                      <a:pt x="598" y="4634"/>
                      <a:pt x="550" y="5644"/>
                      <a:pt x="1565" y="5644"/>
                    </a:cubicBezTo>
                    <a:cubicBezTo>
                      <a:pt x="2755" y="5644"/>
                      <a:pt x="3458" y="4433"/>
                      <a:pt x="3812" y="3730"/>
                    </a:cubicBezTo>
                    <a:cubicBezTo>
                      <a:pt x="3881" y="3577"/>
                      <a:pt x="3791" y="3397"/>
                      <a:pt x="3638" y="3376"/>
                    </a:cubicBezTo>
                    <a:cubicBezTo>
                      <a:pt x="3352" y="3312"/>
                      <a:pt x="2956" y="3201"/>
                      <a:pt x="2845" y="2937"/>
                    </a:cubicBezTo>
                    <a:cubicBezTo>
                      <a:pt x="2623" y="2498"/>
                      <a:pt x="2469" y="2033"/>
                      <a:pt x="2469" y="2033"/>
                    </a:cubicBezTo>
                    <a:cubicBezTo>
                      <a:pt x="2469" y="2033"/>
                      <a:pt x="2533" y="1108"/>
                      <a:pt x="2469" y="822"/>
                    </a:cubicBezTo>
                    <a:cubicBezTo>
                      <a:pt x="2408" y="568"/>
                      <a:pt x="2126" y="1"/>
                      <a:pt x="1551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Google Shape;2303;p57">
                <a:extLst>
                  <a:ext uri="{FF2B5EF4-FFF2-40B4-BE49-F238E27FC236}">
                    <a16:creationId xmlns:a16="http://schemas.microsoft.com/office/drawing/2014/main" id="{FA26FFC9-DB20-4DB7-B00F-EBC5EF2870C5}"/>
                  </a:ext>
                </a:extLst>
              </p:cNvPr>
              <p:cNvSpPr/>
              <p:nvPr/>
            </p:nvSpPr>
            <p:spPr>
              <a:xfrm>
                <a:off x="1045997" y="2702253"/>
                <a:ext cx="13937" cy="30788"/>
              </a:xfrm>
              <a:custGeom>
                <a:avLst/>
                <a:gdLst/>
                <a:ahLst/>
                <a:cxnLst/>
                <a:rect l="l" t="t" r="r" b="b"/>
                <a:pathLst>
                  <a:path w="196" h="433" extrusionOk="0">
                    <a:moveTo>
                      <a:pt x="42" y="0"/>
                    </a:moveTo>
                    <a:cubicBezTo>
                      <a:pt x="35" y="0"/>
                      <a:pt x="28" y="3"/>
                      <a:pt x="21" y="10"/>
                    </a:cubicBezTo>
                    <a:cubicBezTo>
                      <a:pt x="0" y="10"/>
                      <a:pt x="0" y="36"/>
                      <a:pt x="0" y="57"/>
                    </a:cubicBezTo>
                    <a:lnTo>
                      <a:pt x="132" y="406"/>
                    </a:lnTo>
                    <a:cubicBezTo>
                      <a:pt x="132" y="433"/>
                      <a:pt x="153" y="433"/>
                      <a:pt x="175" y="433"/>
                    </a:cubicBezTo>
                    <a:cubicBezTo>
                      <a:pt x="196" y="433"/>
                      <a:pt x="196" y="406"/>
                      <a:pt x="196" y="385"/>
                    </a:cubicBezTo>
                    <a:lnTo>
                      <a:pt x="64" y="10"/>
                    </a:lnTo>
                    <a:cubicBezTo>
                      <a:pt x="64" y="10"/>
                      <a:pt x="5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Google Shape;2304;p57">
                <a:extLst>
                  <a:ext uri="{FF2B5EF4-FFF2-40B4-BE49-F238E27FC236}">
                    <a16:creationId xmlns:a16="http://schemas.microsoft.com/office/drawing/2014/main" id="{6F877B95-AC36-4266-93E7-7BE75CA6F8FB}"/>
                  </a:ext>
                </a:extLst>
              </p:cNvPr>
              <p:cNvSpPr/>
              <p:nvPr/>
            </p:nvSpPr>
            <p:spPr>
              <a:xfrm>
                <a:off x="1034691" y="2623536"/>
                <a:ext cx="43730" cy="6065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853" extrusionOk="0">
                    <a:moveTo>
                      <a:pt x="549" y="0"/>
                    </a:moveTo>
                    <a:cubicBezTo>
                      <a:pt x="530" y="0"/>
                      <a:pt x="508" y="12"/>
                      <a:pt x="487" y="38"/>
                    </a:cubicBezTo>
                    <a:cubicBezTo>
                      <a:pt x="423" y="149"/>
                      <a:pt x="244" y="482"/>
                      <a:pt x="0" y="614"/>
                    </a:cubicBezTo>
                    <a:lnTo>
                      <a:pt x="90" y="852"/>
                    </a:lnTo>
                    <a:cubicBezTo>
                      <a:pt x="355" y="852"/>
                      <a:pt x="466" y="302"/>
                      <a:pt x="556" y="170"/>
                    </a:cubicBezTo>
                    <a:cubicBezTo>
                      <a:pt x="614" y="64"/>
                      <a:pt x="591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1" name="Google Shape;2305;p57">
                <a:extLst>
                  <a:ext uri="{FF2B5EF4-FFF2-40B4-BE49-F238E27FC236}">
                    <a16:creationId xmlns:a16="http://schemas.microsoft.com/office/drawing/2014/main" id="{104B01A4-B600-4DB6-90D9-28D86A846EF6}"/>
                  </a:ext>
                </a:extLst>
              </p:cNvPr>
              <p:cNvSpPr/>
              <p:nvPr/>
            </p:nvSpPr>
            <p:spPr>
              <a:xfrm>
                <a:off x="862541" y="2446762"/>
                <a:ext cx="267355" cy="173496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2440" extrusionOk="0">
                    <a:moveTo>
                      <a:pt x="1580" y="0"/>
                    </a:moveTo>
                    <a:cubicBezTo>
                      <a:pt x="1206" y="0"/>
                      <a:pt x="764" y="152"/>
                      <a:pt x="508" y="764"/>
                    </a:cubicBezTo>
                    <a:cubicBezTo>
                      <a:pt x="0" y="1974"/>
                      <a:pt x="946" y="2106"/>
                      <a:pt x="946" y="2106"/>
                    </a:cubicBezTo>
                    <a:lnTo>
                      <a:pt x="1433" y="2440"/>
                    </a:lnTo>
                    <a:lnTo>
                      <a:pt x="1433" y="2440"/>
                    </a:lnTo>
                    <a:lnTo>
                      <a:pt x="1279" y="2064"/>
                    </a:lnTo>
                    <a:cubicBezTo>
                      <a:pt x="1211" y="1911"/>
                      <a:pt x="1279" y="1731"/>
                      <a:pt x="1412" y="1646"/>
                    </a:cubicBezTo>
                    <a:cubicBezTo>
                      <a:pt x="1697" y="1467"/>
                      <a:pt x="2205" y="1091"/>
                      <a:pt x="2379" y="631"/>
                    </a:cubicBezTo>
                    <a:cubicBezTo>
                      <a:pt x="2379" y="631"/>
                      <a:pt x="2421" y="1028"/>
                      <a:pt x="2733" y="1424"/>
                    </a:cubicBezTo>
                    <a:cubicBezTo>
                      <a:pt x="2818" y="1557"/>
                      <a:pt x="2818" y="2043"/>
                      <a:pt x="2977" y="2085"/>
                    </a:cubicBezTo>
                    <a:cubicBezTo>
                      <a:pt x="2991" y="2091"/>
                      <a:pt x="3002" y="2094"/>
                      <a:pt x="3011" y="2094"/>
                    </a:cubicBezTo>
                    <a:cubicBezTo>
                      <a:pt x="3099" y="2094"/>
                      <a:pt x="2958" y="1824"/>
                      <a:pt x="3040" y="1646"/>
                    </a:cubicBezTo>
                    <a:cubicBezTo>
                      <a:pt x="3076" y="1558"/>
                      <a:pt x="3132" y="1519"/>
                      <a:pt x="3186" y="1519"/>
                    </a:cubicBezTo>
                    <a:cubicBezTo>
                      <a:pt x="3268" y="1519"/>
                      <a:pt x="3347" y="1609"/>
                      <a:pt x="3347" y="1752"/>
                    </a:cubicBezTo>
                    <a:cubicBezTo>
                      <a:pt x="3347" y="1995"/>
                      <a:pt x="3215" y="2239"/>
                      <a:pt x="3215" y="2239"/>
                    </a:cubicBezTo>
                    <a:lnTo>
                      <a:pt x="3415" y="2371"/>
                    </a:lnTo>
                    <a:cubicBezTo>
                      <a:pt x="3415" y="2371"/>
                      <a:pt x="3526" y="1842"/>
                      <a:pt x="3637" y="1250"/>
                    </a:cubicBezTo>
                    <a:cubicBezTo>
                      <a:pt x="3759" y="700"/>
                      <a:pt x="3298" y="132"/>
                      <a:pt x="2469" y="132"/>
                    </a:cubicBezTo>
                    <a:cubicBezTo>
                      <a:pt x="2398" y="132"/>
                      <a:pt x="2324" y="136"/>
                      <a:pt x="2247" y="145"/>
                    </a:cubicBezTo>
                    <a:cubicBezTo>
                      <a:pt x="2247" y="145"/>
                      <a:pt x="1946" y="0"/>
                      <a:pt x="1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Google Shape;2306;p57">
                <a:extLst>
                  <a:ext uri="{FF2B5EF4-FFF2-40B4-BE49-F238E27FC236}">
                    <a16:creationId xmlns:a16="http://schemas.microsoft.com/office/drawing/2014/main" id="{5B96991C-5262-4516-B0CF-3A8A48E25D21}"/>
                  </a:ext>
                </a:extLst>
              </p:cNvPr>
              <p:cNvSpPr/>
              <p:nvPr/>
            </p:nvSpPr>
            <p:spPr>
              <a:xfrm>
                <a:off x="1031705" y="2364562"/>
                <a:ext cx="112844" cy="112844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587" extrusionOk="0">
                    <a:moveTo>
                      <a:pt x="793" y="0"/>
                    </a:moveTo>
                    <a:cubicBezTo>
                      <a:pt x="354" y="0"/>
                      <a:pt x="0" y="355"/>
                      <a:pt x="0" y="793"/>
                    </a:cubicBezTo>
                    <a:cubicBezTo>
                      <a:pt x="0" y="1238"/>
                      <a:pt x="354" y="1586"/>
                      <a:pt x="793" y="1586"/>
                    </a:cubicBezTo>
                    <a:cubicBezTo>
                      <a:pt x="1232" y="1586"/>
                      <a:pt x="1586" y="1238"/>
                      <a:pt x="1586" y="793"/>
                    </a:cubicBezTo>
                    <a:cubicBezTo>
                      <a:pt x="1586" y="355"/>
                      <a:pt x="1232" y="0"/>
                      <a:pt x="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Google Shape;2307;p57">
                <a:extLst>
                  <a:ext uri="{FF2B5EF4-FFF2-40B4-BE49-F238E27FC236}">
                    <a16:creationId xmlns:a16="http://schemas.microsoft.com/office/drawing/2014/main" id="{DEB5090C-D9F1-456B-BE2D-2778F8AFF385}"/>
                  </a:ext>
                </a:extLst>
              </p:cNvPr>
              <p:cNvSpPr/>
              <p:nvPr/>
            </p:nvSpPr>
            <p:spPr>
              <a:xfrm>
                <a:off x="132790" y="3301406"/>
                <a:ext cx="960202" cy="20336"/>
              </a:xfrm>
              <a:custGeom>
                <a:avLst/>
                <a:gdLst/>
                <a:ahLst/>
                <a:cxnLst/>
                <a:rect l="l" t="t" r="r" b="b"/>
                <a:pathLst>
                  <a:path w="13504" h="286" extrusionOk="0">
                    <a:moveTo>
                      <a:pt x="0" y="1"/>
                    </a:moveTo>
                    <a:lnTo>
                      <a:pt x="0" y="286"/>
                    </a:lnTo>
                    <a:lnTo>
                      <a:pt x="13503" y="286"/>
                    </a:lnTo>
                    <a:lnTo>
                      <a:pt x="135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Google Shape;2308;p57">
                <a:extLst>
                  <a:ext uri="{FF2B5EF4-FFF2-40B4-BE49-F238E27FC236}">
                    <a16:creationId xmlns:a16="http://schemas.microsoft.com/office/drawing/2014/main" id="{8940114D-744A-4AE3-943F-BE459AD6606D}"/>
                  </a:ext>
                </a:extLst>
              </p:cNvPr>
              <p:cNvSpPr/>
              <p:nvPr/>
            </p:nvSpPr>
            <p:spPr>
              <a:xfrm>
                <a:off x="15108" y="2881444"/>
                <a:ext cx="711334" cy="440282"/>
              </a:xfrm>
              <a:custGeom>
                <a:avLst/>
                <a:gdLst/>
                <a:ahLst/>
                <a:cxnLst/>
                <a:rect l="l" t="t" r="r" b="b"/>
                <a:pathLst>
                  <a:path w="10004" h="6192" extrusionOk="0">
                    <a:moveTo>
                      <a:pt x="1" y="1"/>
                    </a:moveTo>
                    <a:lnTo>
                      <a:pt x="1343" y="6192"/>
                    </a:lnTo>
                    <a:lnTo>
                      <a:pt x="10004" y="6192"/>
                    </a:lnTo>
                    <a:lnTo>
                      <a:pt x="86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" name="Google Shape;2309;p57">
                <a:extLst>
                  <a:ext uri="{FF2B5EF4-FFF2-40B4-BE49-F238E27FC236}">
                    <a16:creationId xmlns:a16="http://schemas.microsoft.com/office/drawing/2014/main" id="{066F9FEA-9773-476D-BE0B-2E60F93700E4}"/>
                  </a:ext>
                </a:extLst>
              </p:cNvPr>
              <p:cNvSpPr/>
              <p:nvPr/>
            </p:nvSpPr>
            <p:spPr>
              <a:xfrm>
                <a:off x="607214" y="2881444"/>
                <a:ext cx="119243" cy="440282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6192" extrusionOk="0">
                    <a:moveTo>
                      <a:pt x="1" y="1"/>
                    </a:moveTo>
                    <a:lnTo>
                      <a:pt x="1370" y="6192"/>
                    </a:lnTo>
                    <a:lnTo>
                      <a:pt x="1677" y="6192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Google Shape;2310;p57">
                <a:extLst>
                  <a:ext uri="{FF2B5EF4-FFF2-40B4-BE49-F238E27FC236}">
                    <a16:creationId xmlns:a16="http://schemas.microsoft.com/office/drawing/2014/main" id="{A94A103E-F2E8-48F7-8B8B-999F484A6576}"/>
                  </a:ext>
                </a:extLst>
              </p:cNvPr>
              <p:cNvSpPr/>
              <p:nvPr/>
            </p:nvSpPr>
            <p:spPr>
              <a:xfrm>
                <a:off x="289153" y="3043143"/>
                <a:ext cx="130193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629" extrusionOk="0">
                    <a:moveTo>
                      <a:pt x="730" y="0"/>
                    </a:moveTo>
                    <a:cubicBezTo>
                      <a:pt x="292" y="0"/>
                      <a:pt x="1" y="370"/>
                      <a:pt x="112" y="815"/>
                    </a:cubicBezTo>
                    <a:cubicBezTo>
                      <a:pt x="202" y="1275"/>
                      <a:pt x="641" y="1629"/>
                      <a:pt x="1106" y="1629"/>
                    </a:cubicBezTo>
                    <a:cubicBezTo>
                      <a:pt x="1545" y="1629"/>
                      <a:pt x="1830" y="1275"/>
                      <a:pt x="1719" y="815"/>
                    </a:cubicBezTo>
                    <a:cubicBezTo>
                      <a:pt x="1634" y="370"/>
                      <a:pt x="1190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" name="Google Shape;2311;p57">
                <a:extLst>
                  <a:ext uri="{FF2B5EF4-FFF2-40B4-BE49-F238E27FC236}">
                    <a16:creationId xmlns:a16="http://schemas.microsoft.com/office/drawing/2014/main" id="{D151FFDD-51F6-45CC-B32D-C170E95C309A}"/>
                  </a:ext>
                </a:extLst>
              </p:cNvPr>
              <p:cNvSpPr/>
              <p:nvPr/>
            </p:nvSpPr>
            <p:spPr>
              <a:xfrm>
                <a:off x="-547276" y="2879169"/>
                <a:ext cx="466947" cy="251641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3539" extrusionOk="0">
                    <a:moveTo>
                      <a:pt x="2222" y="0"/>
                    </a:moveTo>
                    <a:cubicBezTo>
                      <a:pt x="1945" y="0"/>
                      <a:pt x="1663" y="19"/>
                      <a:pt x="1433" y="33"/>
                    </a:cubicBezTo>
                    <a:cubicBezTo>
                      <a:pt x="508" y="102"/>
                      <a:pt x="0" y="276"/>
                      <a:pt x="0" y="276"/>
                    </a:cubicBezTo>
                    <a:cubicBezTo>
                      <a:pt x="0" y="276"/>
                      <a:pt x="640" y="213"/>
                      <a:pt x="1265" y="213"/>
                    </a:cubicBezTo>
                    <a:cubicBezTo>
                      <a:pt x="1863" y="213"/>
                      <a:pt x="2448" y="271"/>
                      <a:pt x="2448" y="498"/>
                    </a:cubicBezTo>
                    <a:cubicBezTo>
                      <a:pt x="2469" y="895"/>
                      <a:pt x="2073" y="874"/>
                      <a:pt x="2073" y="1180"/>
                    </a:cubicBezTo>
                    <a:cubicBezTo>
                      <a:pt x="2073" y="1424"/>
                      <a:pt x="2427" y="1537"/>
                      <a:pt x="3308" y="1537"/>
                    </a:cubicBezTo>
                    <a:cubicBezTo>
                      <a:pt x="3384" y="1537"/>
                      <a:pt x="3464" y="1536"/>
                      <a:pt x="3548" y="1534"/>
                    </a:cubicBezTo>
                    <a:cubicBezTo>
                      <a:pt x="3796" y="1530"/>
                      <a:pt x="4065" y="1524"/>
                      <a:pt x="4331" y="1524"/>
                    </a:cubicBezTo>
                    <a:cubicBezTo>
                      <a:pt x="5196" y="1524"/>
                      <a:pt x="6023" y="1580"/>
                      <a:pt x="5975" y="1883"/>
                    </a:cubicBezTo>
                    <a:cubicBezTo>
                      <a:pt x="5906" y="2306"/>
                      <a:pt x="4626" y="2127"/>
                      <a:pt x="4320" y="2634"/>
                    </a:cubicBezTo>
                    <a:cubicBezTo>
                      <a:pt x="4013" y="3163"/>
                      <a:pt x="4563" y="3538"/>
                      <a:pt x="4563" y="3538"/>
                    </a:cubicBezTo>
                    <a:lnTo>
                      <a:pt x="4959" y="3538"/>
                    </a:lnTo>
                    <a:cubicBezTo>
                      <a:pt x="4959" y="3538"/>
                      <a:pt x="4362" y="3316"/>
                      <a:pt x="4563" y="2899"/>
                    </a:cubicBezTo>
                    <a:cubicBezTo>
                      <a:pt x="4759" y="2481"/>
                      <a:pt x="6435" y="3052"/>
                      <a:pt x="6503" y="2195"/>
                    </a:cubicBezTo>
                    <a:cubicBezTo>
                      <a:pt x="6567" y="1334"/>
                      <a:pt x="5731" y="1069"/>
                      <a:pt x="4827" y="1006"/>
                    </a:cubicBezTo>
                    <a:cubicBezTo>
                      <a:pt x="3902" y="937"/>
                      <a:pt x="3463" y="1006"/>
                      <a:pt x="3395" y="456"/>
                    </a:cubicBezTo>
                    <a:cubicBezTo>
                      <a:pt x="3352" y="81"/>
                      <a:pt x="2796" y="0"/>
                      <a:pt x="22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Google Shape;2312;p57">
                <a:extLst>
                  <a:ext uri="{FF2B5EF4-FFF2-40B4-BE49-F238E27FC236}">
                    <a16:creationId xmlns:a16="http://schemas.microsoft.com/office/drawing/2014/main" id="{B9215769-126C-4161-B9C0-CDE763794868}"/>
                  </a:ext>
                </a:extLst>
              </p:cNvPr>
              <p:cNvSpPr/>
              <p:nvPr/>
            </p:nvSpPr>
            <p:spPr>
              <a:xfrm>
                <a:off x="-316819" y="3118304"/>
                <a:ext cx="156787" cy="203431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861" extrusionOk="0">
                    <a:moveTo>
                      <a:pt x="0" y="1"/>
                    </a:moveTo>
                    <a:lnTo>
                      <a:pt x="222" y="2554"/>
                    </a:lnTo>
                    <a:cubicBezTo>
                      <a:pt x="222" y="2729"/>
                      <a:pt x="376" y="2861"/>
                      <a:pt x="550" y="2861"/>
                    </a:cubicBezTo>
                    <a:lnTo>
                      <a:pt x="1650" y="2861"/>
                    </a:lnTo>
                    <a:cubicBezTo>
                      <a:pt x="1829" y="2861"/>
                      <a:pt x="1983" y="2729"/>
                      <a:pt x="1983" y="2554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" name="Google Shape;2313;p57">
                <a:extLst>
                  <a:ext uri="{FF2B5EF4-FFF2-40B4-BE49-F238E27FC236}">
                    <a16:creationId xmlns:a16="http://schemas.microsoft.com/office/drawing/2014/main" id="{40310029-8CEE-43E8-9DE7-21D7873AF877}"/>
                  </a:ext>
                </a:extLst>
              </p:cNvPr>
              <p:cNvSpPr/>
              <p:nvPr/>
            </p:nvSpPr>
            <p:spPr>
              <a:xfrm>
                <a:off x="1080199" y="2560393"/>
                <a:ext cx="12799" cy="11021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5" extrusionOk="0">
                    <a:moveTo>
                      <a:pt x="180" y="1"/>
                    </a:moveTo>
                    <a:cubicBezTo>
                      <a:pt x="132" y="1"/>
                      <a:pt x="90" y="22"/>
                      <a:pt x="69" y="48"/>
                    </a:cubicBezTo>
                    <a:cubicBezTo>
                      <a:pt x="21" y="70"/>
                      <a:pt x="0" y="112"/>
                      <a:pt x="0" y="154"/>
                    </a:cubicBezTo>
                    <a:lnTo>
                      <a:pt x="21" y="154"/>
                    </a:lnTo>
                    <a:cubicBezTo>
                      <a:pt x="21" y="112"/>
                      <a:pt x="48" y="91"/>
                      <a:pt x="69" y="70"/>
                    </a:cubicBezTo>
                    <a:cubicBezTo>
                      <a:pt x="99" y="55"/>
                      <a:pt x="118" y="37"/>
                      <a:pt x="143" y="37"/>
                    </a:cubicBezTo>
                    <a:cubicBezTo>
                      <a:pt x="154" y="37"/>
                      <a:pt x="166" y="41"/>
                      <a:pt x="180" y="48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0" name="Google Shape;2314;p57">
                <a:extLst>
                  <a:ext uri="{FF2B5EF4-FFF2-40B4-BE49-F238E27FC236}">
                    <a16:creationId xmlns:a16="http://schemas.microsoft.com/office/drawing/2014/main" id="{29E4F310-9984-4EA8-B5AF-FCF1B4FA33BD}"/>
                  </a:ext>
                </a:extLst>
              </p:cNvPr>
              <p:cNvSpPr/>
              <p:nvPr/>
            </p:nvSpPr>
            <p:spPr>
              <a:xfrm>
                <a:off x="998995" y="2629580"/>
                <a:ext cx="42165" cy="27091"/>
              </a:xfrm>
              <a:custGeom>
                <a:avLst/>
                <a:gdLst/>
                <a:ahLst/>
                <a:cxnLst/>
                <a:rect l="l" t="t" r="r" b="b"/>
                <a:pathLst>
                  <a:path w="593" h="381" extrusionOk="0">
                    <a:moveTo>
                      <a:pt x="592" y="1"/>
                    </a:moveTo>
                    <a:lnTo>
                      <a:pt x="0" y="329"/>
                    </a:lnTo>
                    <a:cubicBezTo>
                      <a:pt x="53" y="363"/>
                      <a:pt x="124" y="380"/>
                      <a:pt x="196" y="380"/>
                    </a:cubicBezTo>
                    <a:cubicBezTo>
                      <a:pt x="269" y="380"/>
                      <a:pt x="341" y="363"/>
                      <a:pt x="397" y="329"/>
                    </a:cubicBezTo>
                    <a:cubicBezTo>
                      <a:pt x="529" y="265"/>
                      <a:pt x="592" y="133"/>
                      <a:pt x="5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1" name="Google Shape;2315;p57">
                <a:extLst>
                  <a:ext uri="{FF2B5EF4-FFF2-40B4-BE49-F238E27FC236}">
                    <a16:creationId xmlns:a16="http://schemas.microsoft.com/office/drawing/2014/main" id="{EE5F4DAE-EF04-4184-AF0C-1ACCB5DFC78D}"/>
                  </a:ext>
                </a:extLst>
              </p:cNvPr>
              <p:cNvSpPr/>
              <p:nvPr/>
            </p:nvSpPr>
            <p:spPr>
              <a:xfrm>
                <a:off x="-527300" y="3321750"/>
                <a:ext cx="1751400" cy="46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8" name="Google Shape;2316;p57">
              <a:extLst>
                <a:ext uri="{FF2B5EF4-FFF2-40B4-BE49-F238E27FC236}">
                  <a16:creationId xmlns:a16="http://schemas.microsoft.com/office/drawing/2014/main" id="{3347597D-D23C-470D-86C6-DBFCC909EE22}"/>
                </a:ext>
              </a:extLst>
            </p:cNvPr>
            <p:cNvGrpSpPr/>
            <p:nvPr/>
          </p:nvGrpSpPr>
          <p:grpSpPr>
            <a:xfrm>
              <a:off x="8088429" y="3627572"/>
              <a:ext cx="234788" cy="188409"/>
              <a:chOff x="6428979" y="917397"/>
              <a:chExt cx="234788" cy="188409"/>
            </a:xfrm>
          </p:grpSpPr>
          <p:sp>
            <p:nvSpPr>
              <p:cNvPr id="166" name="Google Shape;2317;p57">
                <a:extLst>
                  <a:ext uri="{FF2B5EF4-FFF2-40B4-BE49-F238E27FC236}">
                    <a16:creationId xmlns:a16="http://schemas.microsoft.com/office/drawing/2014/main" id="{9BDE6166-9504-4175-9556-014F08745E14}"/>
                  </a:ext>
                </a:extLst>
              </p:cNvPr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Google Shape;2318;p57">
                <a:extLst>
                  <a:ext uri="{FF2B5EF4-FFF2-40B4-BE49-F238E27FC236}">
                    <a16:creationId xmlns:a16="http://schemas.microsoft.com/office/drawing/2014/main" id="{95432268-3B6B-4589-9730-E39AD7576319}"/>
                  </a:ext>
                </a:extLst>
              </p:cNvPr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9" name="Google Shape;2319;p57">
              <a:extLst>
                <a:ext uri="{FF2B5EF4-FFF2-40B4-BE49-F238E27FC236}">
                  <a16:creationId xmlns:a16="http://schemas.microsoft.com/office/drawing/2014/main" id="{352990A4-1864-4CA1-81B3-C7A9901F591E}"/>
                </a:ext>
              </a:extLst>
            </p:cNvPr>
            <p:cNvGrpSpPr/>
            <p:nvPr/>
          </p:nvGrpSpPr>
          <p:grpSpPr>
            <a:xfrm>
              <a:off x="5659586" y="3699975"/>
              <a:ext cx="545750" cy="632756"/>
              <a:chOff x="3479225" y="2442689"/>
              <a:chExt cx="179293" cy="207877"/>
            </a:xfrm>
          </p:grpSpPr>
          <p:sp>
            <p:nvSpPr>
              <p:cNvPr id="161" name="Google Shape;2320;p57">
                <a:extLst>
                  <a:ext uri="{FF2B5EF4-FFF2-40B4-BE49-F238E27FC236}">
                    <a16:creationId xmlns:a16="http://schemas.microsoft.com/office/drawing/2014/main" id="{42C0C3BE-97FA-4C09-B33C-B3FD04457CD3}"/>
                  </a:ext>
                </a:extLst>
              </p:cNvPr>
              <p:cNvSpPr/>
              <p:nvPr/>
            </p:nvSpPr>
            <p:spPr>
              <a:xfrm>
                <a:off x="3479225" y="2485481"/>
                <a:ext cx="21327" cy="16508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776" extrusionOk="0">
                    <a:moveTo>
                      <a:pt x="1" y="0"/>
                    </a:moveTo>
                    <a:lnTo>
                      <a:pt x="1" y="4775"/>
                    </a:lnTo>
                    <a:lnTo>
                      <a:pt x="616" y="4775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Google Shape;2321;p57">
                <a:extLst>
                  <a:ext uri="{FF2B5EF4-FFF2-40B4-BE49-F238E27FC236}">
                    <a16:creationId xmlns:a16="http://schemas.microsoft.com/office/drawing/2014/main" id="{26615899-E08C-4197-AAD5-B742F89173BF}"/>
                  </a:ext>
                </a:extLst>
              </p:cNvPr>
              <p:cNvSpPr/>
              <p:nvPr/>
            </p:nvSpPr>
            <p:spPr>
              <a:xfrm>
                <a:off x="3518838" y="2552712"/>
                <a:ext cx="21569" cy="9785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831" extrusionOk="0">
                    <a:moveTo>
                      <a:pt x="1" y="1"/>
                    </a:moveTo>
                    <a:lnTo>
                      <a:pt x="1" y="2830"/>
                    </a:lnTo>
                    <a:lnTo>
                      <a:pt x="623" y="283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Google Shape;2322;p57">
                <a:extLst>
                  <a:ext uri="{FF2B5EF4-FFF2-40B4-BE49-F238E27FC236}">
                    <a16:creationId xmlns:a16="http://schemas.microsoft.com/office/drawing/2014/main" id="{D62A2FD4-CE0B-4D03-8D8A-7C035D5D595E}"/>
                  </a:ext>
                </a:extLst>
              </p:cNvPr>
              <p:cNvSpPr/>
              <p:nvPr/>
            </p:nvSpPr>
            <p:spPr>
              <a:xfrm>
                <a:off x="3558727" y="2499895"/>
                <a:ext cx="20324" cy="15066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359" extrusionOk="0">
                    <a:moveTo>
                      <a:pt x="0" y="1"/>
                    </a:moveTo>
                    <a:lnTo>
                      <a:pt x="0" y="4358"/>
                    </a:lnTo>
                    <a:lnTo>
                      <a:pt x="587" y="435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Google Shape;2323;p57">
                <a:extLst>
                  <a:ext uri="{FF2B5EF4-FFF2-40B4-BE49-F238E27FC236}">
                    <a16:creationId xmlns:a16="http://schemas.microsoft.com/office/drawing/2014/main" id="{6F69A264-B849-4430-B38B-69069CA43BAA}"/>
                  </a:ext>
                </a:extLst>
              </p:cNvPr>
              <p:cNvSpPr/>
              <p:nvPr/>
            </p:nvSpPr>
            <p:spPr>
              <a:xfrm>
                <a:off x="3598339" y="2442689"/>
                <a:ext cx="20324" cy="20787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6014" extrusionOk="0">
                    <a:moveTo>
                      <a:pt x="0" y="0"/>
                    </a:moveTo>
                    <a:lnTo>
                      <a:pt x="0" y="6013"/>
                    </a:lnTo>
                    <a:lnTo>
                      <a:pt x="587" y="6013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Google Shape;2324;p57">
                <a:extLst>
                  <a:ext uri="{FF2B5EF4-FFF2-40B4-BE49-F238E27FC236}">
                    <a16:creationId xmlns:a16="http://schemas.microsoft.com/office/drawing/2014/main" id="{4E8B84D3-CDF8-4D89-A746-531B1F94D95D}"/>
                  </a:ext>
                </a:extLst>
              </p:cNvPr>
              <p:cNvSpPr/>
              <p:nvPr/>
            </p:nvSpPr>
            <p:spPr>
              <a:xfrm>
                <a:off x="3638194" y="2537538"/>
                <a:ext cx="20324" cy="11302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270" extrusionOk="0">
                    <a:moveTo>
                      <a:pt x="0" y="1"/>
                    </a:moveTo>
                    <a:lnTo>
                      <a:pt x="0" y="3269"/>
                    </a:lnTo>
                    <a:lnTo>
                      <a:pt x="587" y="32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40" name="Google Shape;2325;p57">
              <a:extLst>
                <a:ext uri="{FF2B5EF4-FFF2-40B4-BE49-F238E27FC236}">
                  <a16:creationId xmlns:a16="http://schemas.microsoft.com/office/drawing/2014/main" id="{94879C95-976D-438F-A14A-E99A199101BB}"/>
                </a:ext>
              </a:extLst>
            </p:cNvPr>
            <p:cNvGrpSpPr/>
            <p:nvPr/>
          </p:nvGrpSpPr>
          <p:grpSpPr>
            <a:xfrm>
              <a:off x="5453805" y="3264435"/>
              <a:ext cx="957285" cy="300300"/>
              <a:chOff x="3583454" y="2026924"/>
              <a:chExt cx="430899" cy="135173"/>
            </a:xfrm>
          </p:grpSpPr>
          <p:sp>
            <p:nvSpPr>
              <p:cNvPr id="141" name="Google Shape;2326;p57">
                <a:extLst>
                  <a:ext uri="{FF2B5EF4-FFF2-40B4-BE49-F238E27FC236}">
                    <a16:creationId xmlns:a16="http://schemas.microsoft.com/office/drawing/2014/main" id="{2083C81E-3435-4371-BAB7-71D19238924D}"/>
                  </a:ext>
                </a:extLst>
              </p:cNvPr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2" name="Google Shape;2327;p57">
                <a:extLst>
                  <a:ext uri="{FF2B5EF4-FFF2-40B4-BE49-F238E27FC236}">
                    <a16:creationId xmlns:a16="http://schemas.microsoft.com/office/drawing/2014/main" id="{47D26DF2-E932-452F-8A3C-EE04539A40AA}"/>
                  </a:ext>
                </a:extLst>
              </p:cNvPr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3" name="Google Shape;2328;p57">
                <a:extLst>
                  <a:ext uri="{FF2B5EF4-FFF2-40B4-BE49-F238E27FC236}">
                    <a16:creationId xmlns:a16="http://schemas.microsoft.com/office/drawing/2014/main" id="{8C4EA86F-A726-4744-B057-2322579F3F36}"/>
                  </a:ext>
                </a:extLst>
              </p:cNvPr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4" name="Google Shape;2329;p57">
                <a:extLst>
                  <a:ext uri="{FF2B5EF4-FFF2-40B4-BE49-F238E27FC236}">
                    <a16:creationId xmlns:a16="http://schemas.microsoft.com/office/drawing/2014/main" id="{E8B4DE1B-5343-4A16-BB73-F990F32758E5}"/>
                  </a:ext>
                </a:extLst>
              </p:cNvPr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5" name="Google Shape;2330;p57">
                <a:extLst>
                  <a:ext uri="{FF2B5EF4-FFF2-40B4-BE49-F238E27FC236}">
                    <a16:creationId xmlns:a16="http://schemas.microsoft.com/office/drawing/2014/main" id="{C5E92293-4209-4C0C-8FED-5ECD31D1FE72}"/>
                  </a:ext>
                </a:extLst>
              </p:cNvPr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6" name="Google Shape;2331;p57">
                <a:extLst>
                  <a:ext uri="{FF2B5EF4-FFF2-40B4-BE49-F238E27FC236}">
                    <a16:creationId xmlns:a16="http://schemas.microsoft.com/office/drawing/2014/main" id="{3BA98356-C646-45DF-92EC-5910F51CC609}"/>
                  </a:ext>
                </a:extLst>
              </p:cNvPr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7" name="Google Shape;2332;p57">
                <a:extLst>
                  <a:ext uri="{FF2B5EF4-FFF2-40B4-BE49-F238E27FC236}">
                    <a16:creationId xmlns:a16="http://schemas.microsoft.com/office/drawing/2014/main" id="{4FB93CF3-C2CC-4952-A399-89ADD747AD4A}"/>
                  </a:ext>
                </a:extLst>
              </p:cNvPr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Google Shape;2333;p57">
                <a:extLst>
                  <a:ext uri="{FF2B5EF4-FFF2-40B4-BE49-F238E27FC236}">
                    <a16:creationId xmlns:a16="http://schemas.microsoft.com/office/drawing/2014/main" id="{A443D067-DC53-4D11-9EB9-A16178D81A16}"/>
                  </a:ext>
                </a:extLst>
              </p:cNvPr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" name="Google Shape;2334;p57">
                <a:extLst>
                  <a:ext uri="{FF2B5EF4-FFF2-40B4-BE49-F238E27FC236}">
                    <a16:creationId xmlns:a16="http://schemas.microsoft.com/office/drawing/2014/main" id="{C5A032D7-C111-4F0A-97B4-225DD3449679}"/>
                  </a:ext>
                </a:extLst>
              </p:cNvPr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Google Shape;2335;p57">
                <a:extLst>
                  <a:ext uri="{FF2B5EF4-FFF2-40B4-BE49-F238E27FC236}">
                    <a16:creationId xmlns:a16="http://schemas.microsoft.com/office/drawing/2014/main" id="{14E9BBF1-2C61-4C36-A586-25B99576194A}"/>
                  </a:ext>
                </a:extLst>
              </p:cNvPr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" name="Google Shape;2336;p57">
                <a:extLst>
                  <a:ext uri="{FF2B5EF4-FFF2-40B4-BE49-F238E27FC236}">
                    <a16:creationId xmlns:a16="http://schemas.microsoft.com/office/drawing/2014/main" id="{0C7E3E55-AD98-4991-875F-E3A4C261DD2D}"/>
                  </a:ext>
                </a:extLst>
              </p:cNvPr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Google Shape;2337;p57">
                <a:extLst>
                  <a:ext uri="{FF2B5EF4-FFF2-40B4-BE49-F238E27FC236}">
                    <a16:creationId xmlns:a16="http://schemas.microsoft.com/office/drawing/2014/main" id="{E8AF215E-2E25-4FE3-ACA0-53DC2E50FBA5}"/>
                  </a:ext>
                </a:extLst>
              </p:cNvPr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Google Shape;2338;p57">
                <a:extLst>
                  <a:ext uri="{FF2B5EF4-FFF2-40B4-BE49-F238E27FC236}">
                    <a16:creationId xmlns:a16="http://schemas.microsoft.com/office/drawing/2014/main" id="{979479DE-5420-4D46-A121-2088A42E2E13}"/>
                  </a:ext>
                </a:extLst>
              </p:cNvPr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Google Shape;2339;p57">
                <a:extLst>
                  <a:ext uri="{FF2B5EF4-FFF2-40B4-BE49-F238E27FC236}">
                    <a16:creationId xmlns:a16="http://schemas.microsoft.com/office/drawing/2014/main" id="{C115ACFE-EC86-4398-90D1-B38FAB0C324D}"/>
                  </a:ext>
                </a:extLst>
              </p:cNvPr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5" name="Google Shape;2340;p57">
                <a:extLst>
                  <a:ext uri="{FF2B5EF4-FFF2-40B4-BE49-F238E27FC236}">
                    <a16:creationId xmlns:a16="http://schemas.microsoft.com/office/drawing/2014/main" id="{A93FC1EA-130E-418E-9A79-92D457A380C5}"/>
                  </a:ext>
                </a:extLst>
              </p:cNvPr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Google Shape;2341;p57">
                <a:extLst>
                  <a:ext uri="{FF2B5EF4-FFF2-40B4-BE49-F238E27FC236}">
                    <a16:creationId xmlns:a16="http://schemas.microsoft.com/office/drawing/2014/main" id="{1D251086-288C-4BAC-AC93-3E0321C67473}"/>
                  </a:ext>
                </a:extLst>
              </p:cNvPr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Google Shape;2342;p57">
                <a:extLst>
                  <a:ext uri="{FF2B5EF4-FFF2-40B4-BE49-F238E27FC236}">
                    <a16:creationId xmlns:a16="http://schemas.microsoft.com/office/drawing/2014/main" id="{5C81EE28-C5E9-4147-BA62-42F8974EB933}"/>
                  </a:ext>
                </a:extLst>
              </p:cNvPr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Google Shape;2343;p57">
                <a:extLst>
                  <a:ext uri="{FF2B5EF4-FFF2-40B4-BE49-F238E27FC236}">
                    <a16:creationId xmlns:a16="http://schemas.microsoft.com/office/drawing/2014/main" id="{D5CA1B2A-A86D-40FB-9D2F-F9FA585765DE}"/>
                  </a:ext>
                </a:extLst>
              </p:cNvPr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Google Shape;2344;p57">
                <a:extLst>
                  <a:ext uri="{FF2B5EF4-FFF2-40B4-BE49-F238E27FC236}">
                    <a16:creationId xmlns:a16="http://schemas.microsoft.com/office/drawing/2014/main" id="{8F6ECA7B-957D-40D9-BCCC-E5F372E31E45}"/>
                  </a:ext>
                </a:extLst>
              </p:cNvPr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Google Shape;2345;p57">
                <a:extLst>
                  <a:ext uri="{FF2B5EF4-FFF2-40B4-BE49-F238E27FC236}">
                    <a16:creationId xmlns:a16="http://schemas.microsoft.com/office/drawing/2014/main" id="{79779542-A2EF-4A26-88EB-6340C0196A6D}"/>
                  </a:ext>
                </a:extLst>
              </p:cNvPr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142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4799175" y="1363000"/>
            <a:ext cx="3631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1"/>
          </p:nvPr>
        </p:nvSpPr>
        <p:spPr>
          <a:xfrm>
            <a:off x="4912699" y="2605664"/>
            <a:ext cx="36318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Thank you for your time and attention.</a:t>
            </a:r>
            <a:endParaRPr dirty="0"/>
          </a:p>
        </p:txBody>
      </p:sp>
      <p:sp>
        <p:nvSpPr>
          <p:cNvPr id="768" name="Google Shape;768;p40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769" name="Google Shape;769;p40"/>
          <p:cNvGrpSpPr/>
          <p:nvPr/>
        </p:nvGrpSpPr>
        <p:grpSpPr>
          <a:xfrm>
            <a:off x="5167429" y="3788610"/>
            <a:ext cx="367931" cy="258169"/>
            <a:chOff x="4992850" y="4345375"/>
            <a:chExt cx="619413" cy="638400"/>
          </a:xfrm>
        </p:grpSpPr>
        <p:sp>
          <p:nvSpPr>
            <p:cNvPr id="770" name="Google Shape;770;p4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72" name="Google Shape;772;p40"/>
          <p:cNvGrpSpPr/>
          <p:nvPr/>
        </p:nvGrpSpPr>
        <p:grpSpPr>
          <a:xfrm>
            <a:off x="520008" y="1267050"/>
            <a:ext cx="3869790" cy="3336828"/>
            <a:chOff x="520010" y="913806"/>
            <a:chExt cx="4279321" cy="3689957"/>
          </a:xfrm>
        </p:grpSpPr>
        <p:grpSp>
          <p:nvGrpSpPr>
            <p:cNvPr id="773" name="Google Shape;773;p40"/>
            <p:cNvGrpSpPr/>
            <p:nvPr/>
          </p:nvGrpSpPr>
          <p:grpSpPr>
            <a:xfrm>
              <a:off x="556838" y="1010468"/>
              <a:ext cx="4235148" cy="3496847"/>
              <a:chOff x="3257382" y="114825"/>
              <a:chExt cx="1326095" cy="1094954"/>
            </a:xfrm>
          </p:grpSpPr>
          <p:sp>
            <p:nvSpPr>
              <p:cNvPr id="774" name="Google Shape;774;p40"/>
              <p:cNvSpPr/>
              <p:nvPr/>
            </p:nvSpPr>
            <p:spPr>
              <a:xfrm>
                <a:off x="4310616" y="243907"/>
                <a:ext cx="272860" cy="341306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3257382" y="114825"/>
                <a:ext cx="1233017" cy="1094954"/>
              </a:xfrm>
              <a:custGeom>
                <a:avLst/>
                <a:gdLst/>
                <a:ahLst/>
                <a:cxnLst/>
                <a:rect l="l" t="t" r="r" b="b"/>
                <a:pathLst>
                  <a:path w="34750" h="30859" extrusionOk="0">
                    <a:moveTo>
                      <a:pt x="19927" y="1"/>
                    </a:moveTo>
                    <a:cubicBezTo>
                      <a:pt x="17317" y="1"/>
                      <a:pt x="14720" y="895"/>
                      <a:pt x="13116" y="2899"/>
                    </a:cubicBezTo>
                    <a:cubicBezTo>
                      <a:pt x="11970" y="4342"/>
                      <a:pt x="11440" y="6203"/>
                      <a:pt x="10492" y="7795"/>
                    </a:cubicBezTo>
                    <a:cubicBezTo>
                      <a:pt x="9346" y="9768"/>
                      <a:pt x="7606" y="11332"/>
                      <a:pt x="5837" y="12832"/>
                    </a:cubicBezTo>
                    <a:cubicBezTo>
                      <a:pt x="4542" y="13949"/>
                      <a:pt x="3184" y="15074"/>
                      <a:pt x="2208" y="16517"/>
                    </a:cubicBezTo>
                    <a:cubicBezTo>
                      <a:pt x="262" y="19290"/>
                      <a:pt x="1" y="23118"/>
                      <a:pt x="1472" y="26153"/>
                    </a:cubicBezTo>
                    <a:cubicBezTo>
                      <a:pt x="2859" y="28926"/>
                      <a:pt x="5250" y="30135"/>
                      <a:pt x="8221" y="30312"/>
                    </a:cubicBezTo>
                    <a:cubicBezTo>
                      <a:pt x="12027" y="30574"/>
                      <a:pt x="15826" y="30786"/>
                      <a:pt x="19632" y="30843"/>
                    </a:cubicBezTo>
                    <a:cubicBezTo>
                      <a:pt x="20489" y="30852"/>
                      <a:pt x="21343" y="30858"/>
                      <a:pt x="22195" y="30858"/>
                    </a:cubicBezTo>
                    <a:cubicBezTo>
                      <a:pt x="23952" y="30858"/>
                      <a:pt x="25703" y="30832"/>
                      <a:pt x="27470" y="30751"/>
                    </a:cubicBezTo>
                    <a:cubicBezTo>
                      <a:pt x="29126" y="30666"/>
                      <a:pt x="30894" y="30517"/>
                      <a:pt x="32246" y="29577"/>
                    </a:cubicBezTo>
                    <a:cubicBezTo>
                      <a:pt x="34042" y="28339"/>
                      <a:pt x="34750" y="25976"/>
                      <a:pt x="34488" y="23825"/>
                    </a:cubicBezTo>
                    <a:cubicBezTo>
                      <a:pt x="34219" y="21703"/>
                      <a:pt x="33102" y="19757"/>
                      <a:pt x="31863" y="17989"/>
                    </a:cubicBezTo>
                    <a:cubicBezTo>
                      <a:pt x="31099" y="16899"/>
                      <a:pt x="30243" y="15866"/>
                      <a:pt x="29656" y="14657"/>
                    </a:cubicBezTo>
                    <a:cubicBezTo>
                      <a:pt x="28680" y="12683"/>
                      <a:pt x="28447" y="10476"/>
                      <a:pt x="28029" y="8325"/>
                    </a:cubicBezTo>
                    <a:cubicBezTo>
                      <a:pt x="27591" y="6111"/>
                      <a:pt x="27675" y="3727"/>
                      <a:pt x="25971" y="1986"/>
                    </a:cubicBezTo>
                    <a:cubicBezTo>
                      <a:pt x="25058" y="1039"/>
                      <a:pt x="23728" y="543"/>
                      <a:pt x="22433" y="274"/>
                    </a:cubicBezTo>
                    <a:cubicBezTo>
                      <a:pt x="21619" y="95"/>
                      <a:pt x="20772" y="1"/>
                      <a:pt x="199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6" name="Google Shape;776;p40"/>
            <p:cNvGrpSpPr/>
            <p:nvPr/>
          </p:nvGrpSpPr>
          <p:grpSpPr>
            <a:xfrm>
              <a:off x="1174871" y="2057672"/>
              <a:ext cx="3433642" cy="2314438"/>
              <a:chOff x="3450898" y="2575754"/>
              <a:chExt cx="1075130" cy="724711"/>
            </a:xfrm>
          </p:grpSpPr>
          <p:sp>
            <p:nvSpPr>
              <p:cNvPr id="777" name="Google Shape;777;p40"/>
              <p:cNvSpPr/>
              <p:nvPr/>
            </p:nvSpPr>
            <p:spPr>
              <a:xfrm>
                <a:off x="3451927" y="2872699"/>
                <a:ext cx="1747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4450" y="913"/>
                    </a:lnTo>
                    <a:cubicBezTo>
                      <a:pt x="4719" y="913"/>
                      <a:pt x="4924" y="708"/>
                      <a:pt x="4924" y="446"/>
                    </a:cubicBezTo>
                    <a:cubicBezTo>
                      <a:pt x="4924" y="206"/>
                      <a:pt x="4719" y="1"/>
                      <a:pt x="4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3658004" y="2872699"/>
                <a:ext cx="13809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914" extrusionOk="0">
                    <a:moveTo>
                      <a:pt x="467" y="1"/>
                    </a:moveTo>
                    <a:cubicBezTo>
                      <a:pt x="234" y="1"/>
                      <a:pt x="29" y="178"/>
                      <a:pt x="0" y="411"/>
                    </a:cubicBezTo>
                    <a:cubicBezTo>
                      <a:pt x="0" y="680"/>
                      <a:pt x="205" y="913"/>
                      <a:pt x="467" y="913"/>
                    </a:cubicBezTo>
                    <a:lnTo>
                      <a:pt x="3445" y="913"/>
                    </a:lnTo>
                    <a:cubicBezTo>
                      <a:pt x="3714" y="913"/>
                      <a:pt x="3891" y="708"/>
                      <a:pt x="3891" y="446"/>
                    </a:cubicBezTo>
                    <a:cubicBezTo>
                      <a:pt x="3891" y="206"/>
                      <a:pt x="3714" y="1"/>
                      <a:pt x="3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3985321" y="2872699"/>
                <a:ext cx="3409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9169" y="913"/>
                    </a:lnTo>
                    <a:cubicBezTo>
                      <a:pt x="9402" y="913"/>
                      <a:pt x="9607" y="708"/>
                      <a:pt x="9607" y="446"/>
                    </a:cubicBezTo>
                    <a:cubicBezTo>
                      <a:pt x="9607" y="206"/>
                      <a:pt x="9402" y="1"/>
                      <a:pt x="9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4362844" y="2872699"/>
                <a:ext cx="13181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3240" y="913"/>
                    </a:lnTo>
                    <a:cubicBezTo>
                      <a:pt x="3509" y="913"/>
                      <a:pt x="3714" y="708"/>
                      <a:pt x="3714" y="446"/>
                    </a:cubicBezTo>
                    <a:cubicBezTo>
                      <a:pt x="3714" y="206"/>
                      <a:pt x="3509" y="1"/>
                      <a:pt x="3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4081440" y="2951291"/>
                <a:ext cx="31380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3" extrusionOk="0">
                    <a:moveTo>
                      <a:pt x="446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8405" y="913"/>
                    </a:lnTo>
                    <a:cubicBezTo>
                      <a:pt x="8638" y="913"/>
                      <a:pt x="8844" y="708"/>
                      <a:pt x="8844" y="467"/>
                    </a:cubicBezTo>
                    <a:cubicBezTo>
                      <a:pt x="8844" y="205"/>
                      <a:pt x="8638" y="0"/>
                      <a:pt x="8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4422560" y="2951291"/>
                <a:ext cx="9190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39" y="913"/>
                    </a:cubicBezTo>
                    <a:lnTo>
                      <a:pt x="2151" y="913"/>
                    </a:lnTo>
                    <a:cubicBezTo>
                      <a:pt x="2385" y="913"/>
                      <a:pt x="2590" y="708"/>
                      <a:pt x="2590" y="467"/>
                    </a:cubicBezTo>
                    <a:cubicBezTo>
                      <a:pt x="2590" y="205"/>
                      <a:pt x="2385" y="0"/>
                      <a:pt x="2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3985321" y="2951291"/>
                <a:ext cx="6706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1443" y="913"/>
                    </a:lnTo>
                    <a:cubicBezTo>
                      <a:pt x="1677" y="913"/>
                      <a:pt x="1889" y="708"/>
                      <a:pt x="1889" y="467"/>
                    </a:cubicBezTo>
                    <a:cubicBezTo>
                      <a:pt x="1889" y="205"/>
                      <a:pt x="1677" y="0"/>
                      <a:pt x="14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3772964" y="2951291"/>
                <a:ext cx="16744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46" y="913"/>
                    </a:cubicBezTo>
                    <a:lnTo>
                      <a:pt x="4450" y="913"/>
                    </a:lnTo>
                    <a:cubicBezTo>
                      <a:pt x="4599" y="913"/>
                      <a:pt x="4719" y="792"/>
                      <a:pt x="4719" y="644"/>
                    </a:cubicBezTo>
                    <a:lnTo>
                      <a:pt x="4719" y="290"/>
                    </a:lnTo>
                    <a:cubicBezTo>
                      <a:pt x="4719" y="142"/>
                      <a:pt x="4599" y="0"/>
                      <a:pt x="4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3523954" y="2951291"/>
                <a:ext cx="21967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13" extrusionOk="0">
                    <a:moveTo>
                      <a:pt x="298" y="0"/>
                    </a:moveTo>
                    <a:cubicBezTo>
                      <a:pt x="121" y="0"/>
                      <a:pt x="1" y="142"/>
                      <a:pt x="1" y="290"/>
                    </a:cubicBezTo>
                    <a:lnTo>
                      <a:pt x="1" y="644"/>
                    </a:lnTo>
                    <a:cubicBezTo>
                      <a:pt x="1" y="792"/>
                      <a:pt x="121" y="913"/>
                      <a:pt x="298" y="913"/>
                    </a:cubicBezTo>
                    <a:lnTo>
                      <a:pt x="5724" y="913"/>
                    </a:lnTo>
                    <a:cubicBezTo>
                      <a:pt x="5985" y="913"/>
                      <a:pt x="6191" y="708"/>
                      <a:pt x="6191" y="467"/>
                    </a:cubicBezTo>
                    <a:cubicBezTo>
                      <a:pt x="6191" y="205"/>
                      <a:pt x="5985" y="0"/>
                      <a:pt x="5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3451927" y="2951291"/>
                <a:ext cx="36689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587" y="913"/>
                    </a:lnTo>
                    <a:cubicBezTo>
                      <a:pt x="828" y="913"/>
                      <a:pt x="1033" y="708"/>
                      <a:pt x="1033" y="467"/>
                    </a:cubicBezTo>
                    <a:cubicBezTo>
                      <a:pt x="1033" y="205"/>
                      <a:pt x="828" y="0"/>
                      <a:pt x="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3450898" y="3030592"/>
                <a:ext cx="37756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641" h="914" extrusionOk="0">
                    <a:moveTo>
                      <a:pt x="532" y="1"/>
                    </a:moveTo>
                    <a:cubicBezTo>
                      <a:pt x="234" y="1"/>
                      <a:pt x="1" y="206"/>
                      <a:pt x="1" y="475"/>
                    </a:cubicBezTo>
                    <a:cubicBezTo>
                      <a:pt x="1" y="708"/>
                      <a:pt x="234" y="913"/>
                      <a:pt x="532" y="913"/>
                    </a:cubicBezTo>
                    <a:lnTo>
                      <a:pt x="10082" y="913"/>
                    </a:lnTo>
                    <a:cubicBezTo>
                      <a:pt x="10372" y="913"/>
                      <a:pt x="10641" y="708"/>
                      <a:pt x="10641" y="475"/>
                    </a:cubicBezTo>
                    <a:cubicBezTo>
                      <a:pt x="10641" y="206"/>
                      <a:pt x="10372" y="1"/>
                      <a:pt x="10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4004126" y="3030592"/>
                <a:ext cx="35674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914" extrusionOk="0">
                    <a:moveTo>
                      <a:pt x="326" y="1"/>
                    </a:moveTo>
                    <a:cubicBezTo>
                      <a:pt x="121" y="1"/>
                      <a:pt x="1" y="206"/>
                      <a:pt x="1" y="475"/>
                    </a:cubicBezTo>
                    <a:cubicBezTo>
                      <a:pt x="1" y="708"/>
                      <a:pt x="121" y="913"/>
                      <a:pt x="326" y="913"/>
                    </a:cubicBezTo>
                    <a:lnTo>
                      <a:pt x="9728" y="913"/>
                    </a:lnTo>
                    <a:cubicBezTo>
                      <a:pt x="9905" y="913"/>
                      <a:pt x="10053" y="708"/>
                      <a:pt x="10053" y="475"/>
                    </a:cubicBezTo>
                    <a:cubicBezTo>
                      <a:pt x="10053" y="206"/>
                      <a:pt x="9905" y="1"/>
                      <a:pt x="9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4395204" y="3030592"/>
                <a:ext cx="130824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3248" y="913"/>
                    </a:lnTo>
                    <a:cubicBezTo>
                      <a:pt x="3481" y="913"/>
                      <a:pt x="3686" y="708"/>
                      <a:pt x="3686" y="475"/>
                    </a:cubicBezTo>
                    <a:cubicBezTo>
                      <a:pt x="3686" y="206"/>
                      <a:pt x="3481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4107555" y="3110177"/>
                <a:ext cx="3818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3" extrusionOk="0">
                    <a:moveTo>
                      <a:pt x="446" y="0"/>
                    </a:moveTo>
                    <a:cubicBezTo>
                      <a:pt x="213" y="0"/>
                      <a:pt x="0" y="205"/>
                      <a:pt x="0" y="439"/>
                    </a:cubicBezTo>
                    <a:cubicBezTo>
                      <a:pt x="0" y="708"/>
                      <a:pt x="213" y="913"/>
                      <a:pt x="446" y="913"/>
                    </a:cubicBezTo>
                    <a:lnTo>
                      <a:pt x="10322" y="913"/>
                    </a:lnTo>
                    <a:cubicBezTo>
                      <a:pt x="10584" y="913"/>
                      <a:pt x="10761" y="708"/>
                      <a:pt x="10761" y="439"/>
                    </a:cubicBezTo>
                    <a:cubicBezTo>
                      <a:pt x="10761" y="205"/>
                      <a:pt x="10584" y="0"/>
                      <a:pt x="10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3537757" y="3110177"/>
                <a:ext cx="301246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913" extrusionOk="0">
                    <a:moveTo>
                      <a:pt x="468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8"/>
                      <a:pt x="206" y="913"/>
                      <a:pt x="468" y="913"/>
                    </a:cubicBezTo>
                    <a:lnTo>
                      <a:pt x="8044" y="913"/>
                    </a:lnTo>
                    <a:cubicBezTo>
                      <a:pt x="8278" y="913"/>
                      <a:pt x="8490" y="708"/>
                      <a:pt x="8490" y="439"/>
                    </a:cubicBezTo>
                    <a:cubicBezTo>
                      <a:pt x="8490" y="205"/>
                      <a:pt x="8278" y="0"/>
                      <a:pt x="80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3857800" y="3110177"/>
                <a:ext cx="19558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913" extrusionOk="0">
                    <a:moveTo>
                      <a:pt x="467" y="0"/>
                    </a:moveTo>
                    <a:cubicBezTo>
                      <a:pt x="206" y="0"/>
                      <a:pt x="0" y="205"/>
                      <a:pt x="0" y="439"/>
                    </a:cubicBezTo>
                    <a:cubicBezTo>
                      <a:pt x="0" y="708"/>
                      <a:pt x="206" y="913"/>
                      <a:pt x="467" y="913"/>
                    </a:cubicBezTo>
                    <a:lnTo>
                      <a:pt x="5066" y="913"/>
                    </a:lnTo>
                    <a:cubicBezTo>
                      <a:pt x="5306" y="913"/>
                      <a:pt x="5511" y="708"/>
                      <a:pt x="5511" y="439"/>
                    </a:cubicBezTo>
                    <a:cubicBezTo>
                      <a:pt x="5511" y="205"/>
                      <a:pt x="5306" y="0"/>
                      <a:pt x="50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3658004" y="3189727"/>
                <a:ext cx="5851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1175" y="885"/>
                    </a:lnTo>
                    <a:cubicBezTo>
                      <a:pt x="1443" y="885"/>
                      <a:pt x="1649" y="673"/>
                      <a:pt x="1649" y="439"/>
                    </a:cubicBezTo>
                    <a:cubicBezTo>
                      <a:pt x="1649" y="178"/>
                      <a:pt x="1443" y="1"/>
                      <a:pt x="1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3451927" y="3189727"/>
                <a:ext cx="155910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886" extrusionOk="0">
                    <a:moveTo>
                      <a:pt x="439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39" y="885"/>
                    </a:cubicBezTo>
                    <a:lnTo>
                      <a:pt x="4393" y="885"/>
                    </a:ln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3737305" y="3189727"/>
                <a:ext cx="5450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886" extrusionOk="0">
                    <a:moveTo>
                      <a:pt x="475" y="1"/>
                    </a:moveTo>
                    <a:cubicBezTo>
                      <a:pt x="213" y="1"/>
                      <a:pt x="1" y="178"/>
                      <a:pt x="1" y="439"/>
                    </a:cubicBezTo>
                    <a:cubicBezTo>
                      <a:pt x="1" y="673"/>
                      <a:pt x="213" y="885"/>
                      <a:pt x="475" y="885"/>
                    </a:cubicBezTo>
                    <a:lnTo>
                      <a:pt x="1062" y="885"/>
                    </a:lnTo>
                    <a:cubicBezTo>
                      <a:pt x="1331" y="885"/>
                      <a:pt x="1536" y="673"/>
                      <a:pt x="1536" y="439"/>
                    </a:cubicBezTo>
                    <a:cubicBezTo>
                      <a:pt x="1536" y="178"/>
                      <a:pt x="1331" y="1"/>
                      <a:pt x="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3812632" y="3189727"/>
                <a:ext cx="2427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886" extrusionOk="0">
                    <a:moveTo>
                      <a:pt x="474" y="1"/>
                    </a:moveTo>
                    <a:cubicBezTo>
                      <a:pt x="212" y="1"/>
                      <a:pt x="0" y="178"/>
                      <a:pt x="0" y="439"/>
                    </a:cubicBezTo>
                    <a:cubicBezTo>
                      <a:pt x="0" y="673"/>
                      <a:pt x="212" y="885"/>
                      <a:pt x="474" y="885"/>
                    </a:cubicBezTo>
                    <a:lnTo>
                      <a:pt x="6402" y="885"/>
                    </a:lnTo>
                    <a:cubicBezTo>
                      <a:pt x="6664" y="885"/>
                      <a:pt x="6841" y="673"/>
                      <a:pt x="6841" y="439"/>
                    </a:cubicBezTo>
                    <a:cubicBezTo>
                      <a:pt x="6841" y="178"/>
                      <a:pt x="6664" y="1"/>
                      <a:pt x="6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4089991" y="3189727"/>
                <a:ext cx="109712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2653" y="885"/>
                    </a:lnTo>
                    <a:cubicBezTo>
                      <a:pt x="2887" y="885"/>
                      <a:pt x="3092" y="673"/>
                      <a:pt x="3092" y="439"/>
                    </a:cubicBezTo>
                    <a:cubicBezTo>
                      <a:pt x="3092" y="178"/>
                      <a:pt x="2887" y="1"/>
                      <a:pt x="2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4246855" y="3189727"/>
                <a:ext cx="111734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886" extrusionOk="0">
                    <a:moveTo>
                      <a:pt x="468" y="1"/>
                    </a:moveTo>
                    <a:cubicBezTo>
                      <a:pt x="206" y="1"/>
                      <a:pt x="1" y="178"/>
                      <a:pt x="1" y="439"/>
                    </a:cubicBezTo>
                    <a:cubicBezTo>
                      <a:pt x="1" y="673"/>
                      <a:pt x="206" y="885"/>
                      <a:pt x="468" y="885"/>
                    </a:cubicBezTo>
                    <a:lnTo>
                      <a:pt x="2710" y="885"/>
                    </a:lnTo>
                    <a:cubicBezTo>
                      <a:pt x="2944" y="885"/>
                      <a:pt x="3149" y="673"/>
                      <a:pt x="3149" y="439"/>
                    </a:cubicBezTo>
                    <a:cubicBezTo>
                      <a:pt x="3149" y="178"/>
                      <a:pt x="2944" y="1"/>
                      <a:pt x="27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4415038" y="3189727"/>
                <a:ext cx="743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886" extrusionOk="0">
                    <a:moveTo>
                      <a:pt x="446" y="1"/>
                    </a:moveTo>
                    <a:cubicBezTo>
                      <a:pt x="177" y="1"/>
                      <a:pt x="1" y="178"/>
                      <a:pt x="1" y="439"/>
                    </a:cubicBezTo>
                    <a:cubicBezTo>
                      <a:pt x="1" y="673"/>
                      <a:pt x="177" y="885"/>
                      <a:pt x="446" y="885"/>
                    </a:cubicBezTo>
                    <a:lnTo>
                      <a:pt x="1656" y="885"/>
                    </a:lnTo>
                    <a:cubicBezTo>
                      <a:pt x="1918" y="885"/>
                      <a:pt x="2095" y="673"/>
                      <a:pt x="2095" y="439"/>
                    </a:cubicBezTo>
                    <a:cubicBezTo>
                      <a:pt x="2095" y="178"/>
                      <a:pt x="1918" y="1"/>
                      <a:pt x="16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3640156" y="3268034"/>
                <a:ext cx="23123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6042" y="914"/>
                    </a:lnTo>
                    <a:cubicBezTo>
                      <a:pt x="6311" y="914"/>
                      <a:pt x="6516" y="708"/>
                      <a:pt x="6516" y="475"/>
                    </a:cubicBezTo>
                    <a:cubicBezTo>
                      <a:pt x="6516" y="206"/>
                      <a:pt x="6311" y="1"/>
                      <a:pt x="6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3916274" y="3268034"/>
                <a:ext cx="6181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14" extrusionOk="0">
                    <a:moveTo>
                      <a:pt x="439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39" y="914"/>
                    </a:cubicBezTo>
                    <a:lnTo>
                      <a:pt x="1295" y="914"/>
                    </a:lnTo>
                    <a:cubicBezTo>
                      <a:pt x="1564" y="914"/>
                      <a:pt x="1741" y="708"/>
                      <a:pt x="1741" y="475"/>
                    </a:cubicBezTo>
                    <a:cubicBezTo>
                      <a:pt x="1741" y="206"/>
                      <a:pt x="1564" y="1"/>
                      <a:pt x="1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4041772" y="3268034"/>
                <a:ext cx="18404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4720" y="914"/>
                    </a:lnTo>
                    <a:cubicBezTo>
                      <a:pt x="4981" y="914"/>
                      <a:pt x="5186" y="708"/>
                      <a:pt x="5186" y="475"/>
                    </a:cubicBezTo>
                    <a:cubicBezTo>
                      <a:pt x="5186" y="206"/>
                      <a:pt x="4981" y="1"/>
                      <a:pt x="47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4258174" y="3268034"/>
                <a:ext cx="15062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914" extrusionOk="0">
                    <a:moveTo>
                      <a:pt x="446" y="1"/>
                    </a:moveTo>
                    <a:cubicBezTo>
                      <a:pt x="212" y="1"/>
                      <a:pt x="0" y="206"/>
                      <a:pt x="0" y="475"/>
                    </a:cubicBezTo>
                    <a:cubicBezTo>
                      <a:pt x="0" y="708"/>
                      <a:pt x="212" y="914"/>
                      <a:pt x="446" y="914"/>
                    </a:cubicBezTo>
                    <a:lnTo>
                      <a:pt x="3778" y="914"/>
                    </a:lnTo>
                    <a:cubicBezTo>
                      <a:pt x="4040" y="914"/>
                      <a:pt x="4245" y="708"/>
                      <a:pt x="4245" y="475"/>
                    </a:cubicBezTo>
                    <a:cubicBezTo>
                      <a:pt x="4245" y="206"/>
                      <a:pt x="4040" y="1"/>
                      <a:pt x="3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4130653" y="2643772"/>
                <a:ext cx="38182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4" extrusionOk="0">
                    <a:moveTo>
                      <a:pt x="446" y="1"/>
                    </a:moveTo>
                    <a:cubicBezTo>
                      <a:pt x="177" y="1"/>
                      <a:pt x="0" y="206"/>
                      <a:pt x="0" y="468"/>
                    </a:cubicBezTo>
                    <a:cubicBezTo>
                      <a:pt x="0" y="708"/>
                      <a:pt x="177" y="914"/>
                      <a:pt x="446" y="914"/>
                    </a:cubicBezTo>
                    <a:lnTo>
                      <a:pt x="10315" y="914"/>
                    </a:lnTo>
                    <a:cubicBezTo>
                      <a:pt x="10555" y="914"/>
                      <a:pt x="10760" y="708"/>
                      <a:pt x="10760" y="468"/>
                    </a:cubicBezTo>
                    <a:cubicBezTo>
                      <a:pt x="10760" y="206"/>
                      <a:pt x="10555" y="1"/>
                      <a:pt x="10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4199665" y="2575754"/>
                <a:ext cx="7433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39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1649" y="913"/>
                    </a:lnTo>
                    <a:cubicBezTo>
                      <a:pt x="1890" y="913"/>
                      <a:pt x="2095" y="708"/>
                      <a:pt x="2095" y="439"/>
                    </a:cubicBezTo>
                    <a:cubicBezTo>
                      <a:pt x="2095" y="206"/>
                      <a:pt x="1890" y="1"/>
                      <a:pt x="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3988337" y="2575754"/>
                <a:ext cx="177980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14" extrusionOk="0">
                    <a:moveTo>
                      <a:pt x="474" y="1"/>
                    </a:moveTo>
                    <a:cubicBezTo>
                      <a:pt x="212" y="1"/>
                      <a:pt x="0" y="206"/>
                      <a:pt x="0" y="439"/>
                    </a:cubicBezTo>
                    <a:cubicBezTo>
                      <a:pt x="0" y="708"/>
                      <a:pt x="212" y="913"/>
                      <a:pt x="474" y="913"/>
                    </a:cubicBezTo>
                    <a:lnTo>
                      <a:pt x="4570" y="913"/>
                    </a:lnTo>
                    <a:cubicBezTo>
                      <a:pt x="4811" y="913"/>
                      <a:pt x="5016" y="708"/>
                      <a:pt x="5016" y="439"/>
                    </a:cubicBezTo>
                    <a:cubicBezTo>
                      <a:pt x="5016" y="206"/>
                      <a:pt x="4811" y="1"/>
                      <a:pt x="4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4299084" y="2575754"/>
                <a:ext cx="213392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39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5568" y="913"/>
                    </a:lnTo>
                    <a:cubicBezTo>
                      <a:pt x="5808" y="913"/>
                      <a:pt x="6013" y="708"/>
                      <a:pt x="6013" y="439"/>
                    </a:cubicBezTo>
                    <a:cubicBezTo>
                      <a:pt x="6013" y="206"/>
                      <a:pt x="5808" y="1"/>
                      <a:pt x="5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4112806" y="2723109"/>
                <a:ext cx="10999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914" extrusionOk="0">
                    <a:moveTo>
                      <a:pt x="475" y="0"/>
                    </a:moveTo>
                    <a:cubicBezTo>
                      <a:pt x="206" y="0"/>
                      <a:pt x="1" y="206"/>
                      <a:pt x="1" y="446"/>
                    </a:cubicBezTo>
                    <a:cubicBezTo>
                      <a:pt x="1" y="708"/>
                      <a:pt x="206" y="913"/>
                      <a:pt x="475" y="913"/>
                    </a:cubicBezTo>
                    <a:lnTo>
                      <a:pt x="2654" y="913"/>
                    </a:lnTo>
                    <a:cubicBezTo>
                      <a:pt x="2894" y="913"/>
                      <a:pt x="3100" y="708"/>
                      <a:pt x="3100" y="446"/>
                    </a:cubicBezTo>
                    <a:cubicBezTo>
                      <a:pt x="3100" y="206"/>
                      <a:pt x="289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4269705" y="2723109"/>
                <a:ext cx="11198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914" extrusionOk="0">
                    <a:moveTo>
                      <a:pt x="446" y="0"/>
                    </a:moveTo>
                    <a:cubicBezTo>
                      <a:pt x="206" y="0"/>
                      <a:pt x="0" y="206"/>
                      <a:pt x="0" y="446"/>
                    </a:cubicBezTo>
                    <a:cubicBezTo>
                      <a:pt x="0" y="708"/>
                      <a:pt x="206" y="913"/>
                      <a:pt x="446" y="913"/>
                    </a:cubicBezTo>
                    <a:lnTo>
                      <a:pt x="2717" y="913"/>
                    </a:lnTo>
                    <a:cubicBezTo>
                      <a:pt x="2950" y="913"/>
                      <a:pt x="3156" y="708"/>
                      <a:pt x="3156" y="446"/>
                    </a:cubicBezTo>
                    <a:cubicBezTo>
                      <a:pt x="3156" y="206"/>
                      <a:pt x="2950" y="0"/>
                      <a:pt x="27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4428840" y="2723109"/>
                <a:ext cx="8991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914" extrusionOk="0">
                    <a:moveTo>
                      <a:pt x="439" y="0"/>
                    </a:moveTo>
                    <a:cubicBezTo>
                      <a:pt x="177" y="0"/>
                      <a:pt x="1" y="206"/>
                      <a:pt x="1" y="446"/>
                    </a:cubicBezTo>
                    <a:cubicBezTo>
                      <a:pt x="1" y="708"/>
                      <a:pt x="177" y="913"/>
                      <a:pt x="439" y="913"/>
                    </a:cubicBezTo>
                    <a:lnTo>
                      <a:pt x="2088" y="913"/>
                    </a:lnTo>
                    <a:cubicBezTo>
                      <a:pt x="2328" y="913"/>
                      <a:pt x="2533" y="708"/>
                      <a:pt x="2533" y="446"/>
                    </a:cubicBezTo>
                    <a:cubicBezTo>
                      <a:pt x="2533" y="206"/>
                      <a:pt x="2328" y="0"/>
                      <a:pt x="2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4187140" y="2802694"/>
                <a:ext cx="122521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39"/>
                    </a:cubicBezTo>
                    <a:cubicBezTo>
                      <a:pt x="0" y="707"/>
                      <a:pt x="205" y="913"/>
                      <a:pt x="446" y="913"/>
                    </a:cubicBezTo>
                    <a:lnTo>
                      <a:pt x="2978" y="913"/>
                    </a:lnTo>
                    <a:cubicBezTo>
                      <a:pt x="3240" y="913"/>
                      <a:pt x="3452" y="707"/>
                      <a:pt x="3452" y="439"/>
                    </a:cubicBezTo>
                    <a:cubicBezTo>
                      <a:pt x="3452" y="205"/>
                      <a:pt x="3240" y="0"/>
                      <a:pt x="29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3939372" y="2802694"/>
                <a:ext cx="615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39" y="913"/>
                    </a:cubicBezTo>
                    <a:lnTo>
                      <a:pt x="1295" y="913"/>
                    </a:lnTo>
                    <a:cubicBezTo>
                      <a:pt x="1529" y="913"/>
                      <a:pt x="1734" y="707"/>
                      <a:pt x="1734" y="439"/>
                    </a:cubicBezTo>
                    <a:cubicBezTo>
                      <a:pt x="1734" y="205"/>
                      <a:pt x="1529" y="0"/>
                      <a:pt x="1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4031234" y="2802694"/>
                <a:ext cx="9945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2328" y="913"/>
                    </a:lnTo>
                    <a:cubicBezTo>
                      <a:pt x="2597" y="913"/>
                      <a:pt x="2802" y="707"/>
                      <a:pt x="2802" y="439"/>
                    </a:cubicBezTo>
                    <a:cubicBezTo>
                      <a:pt x="2802" y="205"/>
                      <a:pt x="2597" y="0"/>
                      <a:pt x="2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4369089" y="2802694"/>
                <a:ext cx="149665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3772" y="913"/>
                    </a:lnTo>
                    <a:cubicBezTo>
                      <a:pt x="4040" y="913"/>
                      <a:pt x="4217" y="707"/>
                      <a:pt x="4217" y="439"/>
                    </a:cubicBezTo>
                    <a:cubicBezTo>
                      <a:pt x="4217" y="205"/>
                      <a:pt x="4040" y="0"/>
                      <a:pt x="3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15" name="Google Shape;815;p40"/>
            <p:cNvGrpSpPr/>
            <p:nvPr/>
          </p:nvGrpSpPr>
          <p:grpSpPr>
            <a:xfrm>
              <a:off x="1158100" y="913806"/>
              <a:ext cx="1910430" cy="3689957"/>
              <a:chOff x="3445647" y="3610431"/>
              <a:chExt cx="598187" cy="1155422"/>
            </a:xfrm>
          </p:grpSpPr>
          <p:sp>
            <p:nvSpPr>
              <p:cNvPr id="816" name="Google Shape;816;p40"/>
              <p:cNvSpPr/>
              <p:nvPr/>
            </p:nvSpPr>
            <p:spPr>
              <a:xfrm>
                <a:off x="3891188" y="4339258"/>
                <a:ext cx="69049" cy="14963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217" extrusionOk="0">
                    <a:moveTo>
                      <a:pt x="822" y="0"/>
                    </a:moveTo>
                    <a:cubicBezTo>
                      <a:pt x="730" y="0"/>
                      <a:pt x="639" y="17"/>
                      <a:pt x="559" y="53"/>
                    </a:cubicBezTo>
                    <a:cubicBezTo>
                      <a:pt x="262" y="201"/>
                      <a:pt x="57" y="463"/>
                      <a:pt x="29" y="789"/>
                    </a:cubicBezTo>
                    <a:cubicBezTo>
                      <a:pt x="0" y="965"/>
                      <a:pt x="29" y="1142"/>
                      <a:pt x="57" y="1319"/>
                    </a:cubicBezTo>
                    <a:cubicBezTo>
                      <a:pt x="177" y="1970"/>
                      <a:pt x="297" y="2649"/>
                      <a:pt x="411" y="3293"/>
                    </a:cubicBezTo>
                    <a:cubicBezTo>
                      <a:pt x="498" y="3691"/>
                      <a:pt x="528" y="4217"/>
                      <a:pt x="1014" y="4217"/>
                    </a:cubicBezTo>
                    <a:cubicBezTo>
                      <a:pt x="1038" y="4217"/>
                      <a:pt x="1063" y="4215"/>
                      <a:pt x="1090" y="4213"/>
                    </a:cubicBezTo>
                    <a:cubicBezTo>
                      <a:pt x="1267" y="4213"/>
                      <a:pt x="1444" y="4149"/>
                      <a:pt x="1592" y="4036"/>
                    </a:cubicBezTo>
                    <a:cubicBezTo>
                      <a:pt x="1946" y="3710"/>
                      <a:pt x="1826" y="3059"/>
                      <a:pt x="1797" y="2649"/>
                    </a:cubicBezTo>
                    <a:cubicBezTo>
                      <a:pt x="1797" y="2055"/>
                      <a:pt x="1741" y="1496"/>
                      <a:pt x="1649" y="937"/>
                    </a:cubicBezTo>
                    <a:cubicBezTo>
                      <a:pt x="1620" y="704"/>
                      <a:pt x="1564" y="463"/>
                      <a:pt x="1415" y="258"/>
                    </a:cubicBezTo>
                    <a:cubicBezTo>
                      <a:pt x="1271" y="94"/>
                      <a:pt x="1040" y="0"/>
                      <a:pt x="822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3905736" y="4458334"/>
                <a:ext cx="138098" cy="51237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1444" extrusionOk="0">
                    <a:moveTo>
                      <a:pt x="1416" y="1"/>
                    </a:moveTo>
                    <a:cubicBezTo>
                      <a:pt x="1359" y="1"/>
                      <a:pt x="1267" y="1"/>
                      <a:pt x="1210" y="29"/>
                    </a:cubicBezTo>
                    <a:cubicBezTo>
                      <a:pt x="800" y="85"/>
                      <a:pt x="418" y="149"/>
                      <a:pt x="1" y="234"/>
                    </a:cubicBezTo>
                    <a:cubicBezTo>
                      <a:pt x="64" y="468"/>
                      <a:pt x="93" y="708"/>
                      <a:pt x="64" y="970"/>
                    </a:cubicBezTo>
                    <a:lnTo>
                      <a:pt x="64" y="1295"/>
                    </a:lnTo>
                    <a:cubicBezTo>
                      <a:pt x="93" y="1387"/>
                      <a:pt x="149" y="1444"/>
                      <a:pt x="241" y="1444"/>
                    </a:cubicBezTo>
                    <a:lnTo>
                      <a:pt x="3276" y="1444"/>
                    </a:lnTo>
                    <a:cubicBezTo>
                      <a:pt x="3389" y="1444"/>
                      <a:pt x="3510" y="1415"/>
                      <a:pt x="3658" y="1415"/>
                    </a:cubicBezTo>
                    <a:cubicBezTo>
                      <a:pt x="3743" y="1415"/>
                      <a:pt x="3863" y="1352"/>
                      <a:pt x="3863" y="1239"/>
                    </a:cubicBezTo>
                    <a:cubicBezTo>
                      <a:pt x="3892" y="736"/>
                      <a:pt x="2010" y="383"/>
                      <a:pt x="1684" y="149"/>
                    </a:cubicBezTo>
                    <a:cubicBezTo>
                      <a:pt x="1592" y="85"/>
                      <a:pt x="1507" y="29"/>
                      <a:pt x="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3531476" y="4605511"/>
                <a:ext cx="69084" cy="12897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5" extrusionOk="0">
                    <a:moveTo>
                      <a:pt x="993" y="0"/>
                    </a:moveTo>
                    <a:cubicBezTo>
                      <a:pt x="754" y="0"/>
                      <a:pt x="514" y="90"/>
                      <a:pt x="383" y="246"/>
                    </a:cubicBezTo>
                    <a:cubicBezTo>
                      <a:pt x="291" y="359"/>
                      <a:pt x="263" y="508"/>
                      <a:pt x="234" y="628"/>
                    </a:cubicBezTo>
                    <a:cubicBezTo>
                      <a:pt x="1" y="1597"/>
                      <a:pt x="234" y="2630"/>
                      <a:pt x="319" y="3634"/>
                    </a:cubicBezTo>
                    <a:cubicBezTo>
                      <a:pt x="708" y="3571"/>
                      <a:pt x="1090" y="3514"/>
                      <a:pt x="1472" y="3429"/>
                    </a:cubicBezTo>
                    <a:cubicBezTo>
                      <a:pt x="1501" y="3429"/>
                      <a:pt x="1557" y="3429"/>
                      <a:pt x="1593" y="3366"/>
                    </a:cubicBezTo>
                    <a:cubicBezTo>
                      <a:pt x="1621" y="3366"/>
                      <a:pt x="1621" y="3309"/>
                      <a:pt x="1621" y="3281"/>
                    </a:cubicBezTo>
                    <a:cubicBezTo>
                      <a:pt x="1677" y="2630"/>
                      <a:pt x="1734" y="2014"/>
                      <a:pt x="1798" y="1364"/>
                    </a:cubicBezTo>
                    <a:cubicBezTo>
                      <a:pt x="1826" y="1130"/>
                      <a:pt x="1946" y="656"/>
                      <a:pt x="1854" y="423"/>
                    </a:cubicBezTo>
                    <a:cubicBezTo>
                      <a:pt x="1734" y="210"/>
                      <a:pt x="1295" y="34"/>
                      <a:pt x="1090" y="5"/>
                    </a:cubicBezTo>
                    <a:cubicBezTo>
                      <a:pt x="1058" y="2"/>
                      <a:pt x="1026" y="0"/>
                      <a:pt x="993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3591972" y="3683204"/>
                <a:ext cx="60782" cy="13093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690" extrusionOk="0">
                    <a:moveTo>
                      <a:pt x="206" y="1"/>
                    </a:moveTo>
                    <a:cubicBezTo>
                      <a:pt x="149" y="1"/>
                      <a:pt x="93" y="1"/>
                      <a:pt x="64" y="29"/>
                    </a:cubicBezTo>
                    <a:cubicBezTo>
                      <a:pt x="1" y="65"/>
                      <a:pt x="1" y="178"/>
                      <a:pt x="1" y="270"/>
                    </a:cubicBezTo>
                    <a:cubicBezTo>
                      <a:pt x="1" y="418"/>
                      <a:pt x="29" y="560"/>
                      <a:pt x="64" y="708"/>
                    </a:cubicBezTo>
                    <a:lnTo>
                      <a:pt x="64" y="829"/>
                    </a:lnTo>
                    <a:cubicBezTo>
                      <a:pt x="121" y="1154"/>
                      <a:pt x="64" y="1479"/>
                      <a:pt x="29" y="1798"/>
                    </a:cubicBezTo>
                    <a:cubicBezTo>
                      <a:pt x="29" y="1862"/>
                      <a:pt x="1" y="1946"/>
                      <a:pt x="1" y="1975"/>
                    </a:cubicBezTo>
                    <a:cubicBezTo>
                      <a:pt x="1" y="2152"/>
                      <a:pt x="1" y="2300"/>
                      <a:pt x="64" y="2477"/>
                    </a:cubicBezTo>
                    <a:cubicBezTo>
                      <a:pt x="121" y="2859"/>
                      <a:pt x="475" y="3630"/>
                      <a:pt x="949" y="3687"/>
                    </a:cubicBezTo>
                    <a:cubicBezTo>
                      <a:pt x="957" y="3689"/>
                      <a:pt x="965" y="3690"/>
                      <a:pt x="973" y="3690"/>
                    </a:cubicBezTo>
                    <a:cubicBezTo>
                      <a:pt x="1079" y="3690"/>
                      <a:pt x="1188" y="3532"/>
                      <a:pt x="1267" y="3453"/>
                    </a:cubicBezTo>
                    <a:cubicBezTo>
                      <a:pt x="1479" y="3184"/>
                      <a:pt x="1656" y="2859"/>
                      <a:pt x="1713" y="2505"/>
                    </a:cubicBezTo>
                    <a:cubicBezTo>
                      <a:pt x="1713" y="2328"/>
                      <a:pt x="1713" y="2152"/>
                      <a:pt x="1684" y="2010"/>
                    </a:cubicBezTo>
                    <a:cubicBezTo>
                      <a:pt x="1656" y="1741"/>
                      <a:pt x="1656" y="1508"/>
                      <a:pt x="1621" y="1267"/>
                    </a:cubicBezTo>
                    <a:cubicBezTo>
                      <a:pt x="1621" y="1154"/>
                      <a:pt x="1592" y="1034"/>
                      <a:pt x="1592" y="914"/>
                    </a:cubicBezTo>
                    <a:cubicBezTo>
                      <a:pt x="1536" y="708"/>
                      <a:pt x="1444" y="503"/>
                      <a:pt x="1302" y="355"/>
                    </a:cubicBezTo>
                    <a:cubicBezTo>
                      <a:pt x="1034" y="29"/>
                      <a:pt x="595" y="1"/>
                      <a:pt x="206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3591972" y="3690939"/>
                <a:ext cx="53508" cy="4353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27" extrusionOk="0">
                    <a:moveTo>
                      <a:pt x="681" y="1"/>
                    </a:moveTo>
                    <a:cubicBezTo>
                      <a:pt x="528" y="1"/>
                      <a:pt x="382" y="53"/>
                      <a:pt x="270" y="165"/>
                    </a:cubicBezTo>
                    <a:cubicBezTo>
                      <a:pt x="241" y="200"/>
                      <a:pt x="206" y="229"/>
                      <a:pt x="178" y="257"/>
                    </a:cubicBezTo>
                    <a:cubicBezTo>
                      <a:pt x="149" y="285"/>
                      <a:pt x="93" y="285"/>
                      <a:pt x="64" y="314"/>
                    </a:cubicBezTo>
                    <a:cubicBezTo>
                      <a:pt x="1" y="342"/>
                      <a:pt x="29" y="405"/>
                      <a:pt x="29" y="434"/>
                    </a:cubicBezTo>
                    <a:cubicBezTo>
                      <a:pt x="64" y="554"/>
                      <a:pt x="64" y="696"/>
                      <a:pt x="93" y="816"/>
                    </a:cubicBezTo>
                    <a:cubicBezTo>
                      <a:pt x="93" y="936"/>
                      <a:pt x="64" y="1085"/>
                      <a:pt x="64" y="1226"/>
                    </a:cubicBezTo>
                    <a:cubicBezTo>
                      <a:pt x="64" y="1226"/>
                      <a:pt x="736" y="1113"/>
                      <a:pt x="1005" y="1021"/>
                    </a:cubicBezTo>
                    <a:cubicBezTo>
                      <a:pt x="1154" y="993"/>
                      <a:pt x="1331" y="936"/>
                      <a:pt x="1508" y="872"/>
                    </a:cubicBezTo>
                    <a:lnTo>
                      <a:pt x="1508" y="788"/>
                    </a:lnTo>
                    <a:cubicBezTo>
                      <a:pt x="1508" y="696"/>
                      <a:pt x="1444" y="611"/>
                      <a:pt x="1416" y="519"/>
                    </a:cubicBezTo>
                    <a:cubicBezTo>
                      <a:pt x="1359" y="434"/>
                      <a:pt x="1331" y="377"/>
                      <a:pt x="1267" y="285"/>
                    </a:cubicBezTo>
                    <a:cubicBezTo>
                      <a:pt x="1182" y="200"/>
                      <a:pt x="1062" y="108"/>
                      <a:pt x="949" y="52"/>
                    </a:cubicBezTo>
                    <a:cubicBezTo>
                      <a:pt x="861" y="18"/>
                      <a:pt x="769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3646437" y="3627817"/>
                <a:ext cx="21893" cy="4715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29" extrusionOk="0">
                    <a:moveTo>
                      <a:pt x="213" y="0"/>
                    </a:moveTo>
                    <a:cubicBezTo>
                      <a:pt x="180" y="0"/>
                      <a:pt x="149" y="10"/>
                      <a:pt x="121" y="34"/>
                    </a:cubicBezTo>
                    <a:cubicBezTo>
                      <a:pt x="1" y="119"/>
                      <a:pt x="178" y="472"/>
                      <a:pt x="234" y="593"/>
                    </a:cubicBezTo>
                    <a:cubicBezTo>
                      <a:pt x="326" y="770"/>
                      <a:pt x="298" y="946"/>
                      <a:pt x="326" y="1123"/>
                    </a:cubicBezTo>
                    <a:cubicBezTo>
                      <a:pt x="326" y="1180"/>
                      <a:pt x="326" y="1237"/>
                      <a:pt x="355" y="1272"/>
                    </a:cubicBezTo>
                    <a:cubicBezTo>
                      <a:pt x="383" y="1300"/>
                      <a:pt x="439" y="1328"/>
                      <a:pt x="503" y="1328"/>
                    </a:cubicBezTo>
                    <a:cubicBezTo>
                      <a:pt x="560" y="1300"/>
                      <a:pt x="560" y="1237"/>
                      <a:pt x="588" y="1180"/>
                    </a:cubicBezTo>
                    <a:lnTo>
                      <a:pt x="588" y="918"/>
                    </a:lnTo>
                    <a:cubicBezTo>
                      <a:pt x="616" y="706"/>
                      <a:pt x="616" y="472"/>
                      <a:pt x="560" y="267"/>
                    </a:cubicBezTo>
                    <a:cubicBezTo>
                      <a:pt x="514" y="171"/>
                      <a:pt x="34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3656975" y="3663724"/>
                <a:ext cx="19870" cy="2718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766" extrusionOk="0">
                    <a:moveTo>
                      <a:pt x="214" y="0"/>
                    </a:moveTo>
                    <a:cubicBezTo>
                      <a:pt x="122" y="0"/>
                      <a:pt x="37" y="58"/>
                      <a:pt x="1" y="196"/>
                    </a:cubicBezTo>
                    <a:lnTo>
                      <a:pt x="142" y="755"/>
                    </a:lnTo>
                    <a:cubicBezTo>
                      <a:pt x="167" y="762"/>
                      <a:pt x="189" y="765"/>
                      <a:pt x="211" y="765"/>
                    </a:cubicBezTo>
                    <a:cubicBezTo>
                      <a:pt x="299" y="765"/>
                      <a:pt x="372" y="715"/>
                      <a:pt x="440" y="670"/>
                    </a:cubicBezTo>
                    <a:cubicBezTo>
                      <a:pt x="532" y="550"/>
                      <a:pt x="560" y="401"/>
                      <a:pt x="532" y="260"/>
                    </a:cubicBezTo>
                    <a:cubicBezTo>
                      <a:pt x="479" y="105"/>
                      <a:pt x="339" y="0"/>
                      <a:pt x="214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3581683" y="3629165"/>
                <a:ext cx="84626" cy="10140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858" extrusionOk="0">
                    <a:moveTo>
                      <a:pt x="1958" y="1"/>
                    </a:moveTo>
                    <a:cubicBezTo>
                      <a:pt x="1709" y="1"/>
                      <a:pt x="1264" y="290"/>
                      <a:pt x="1062" y="314"/>
                    </a:cubicBezTo>
                    <a:cubicBezTo>
                      <a:pt x="850" y="378"/>
                      <a:pt x="496" y="434"/>
                      <a:pt x="319" y="583"/>
                    </a:cubicBezTo>
                    <a:cubicBezTo>
                      <a:pt x="1" y="937"/>
                      <a:pt x="57" y="1552"/>
                      <a:pt x="262" y="1998"/>
                    </a:cubicBezTo>
                    <a:cubicBezTo>
                      <a:pt x="291" y="2055"/>
                      <a:pt x="383" y="2260"/>
                      <a:pt x="411" y="2323"/>
                    </a:cubicBezTo>
                    <a:cubicBezTo>
                      <a:pt x="682" y="2729"/>
                      <a:pt x="1105" y="2858"/>
                      <a:pt x="1435" y="2858"/>
                    </a:cubicBezTo>
                    <a:cubicBezTo>
                      <a:pt x="1537" y="2858"/>
                      <a:pt x="1629" y="2846"/>
                      <a:pt x="1706" y="2826"/>
                    </a:cubicBezTo>
                    <a:cubicBezTo>
                      <a:pt x="2088" y="2734"/>
                      <a:pt x="2300" y="2408"/>
                      <a:pt x="2356" y="1970"/>
                    </a:cubicBezTo>
                    <a:cubicBezTo>
                      <a:pt x="2356" y="1906"/>
                      <a:pt x="2385" y="1644"/>
                      <a:pt x="2385" y="1552"/>
                    </a:cubicBezTo>
                    <a:cubicBezTo>
                      <a:pt x="2385" y="1057"/>
                      <a:pt x="2264" y="137"/>
                      <a:pt x="2059" y="24"/>
                    </a:cubicBezTo>
                    <a:cubicBezTo>
                      <a:pt x="2032" y="8"/>
                      <a:pt x="1997" y="1"/>
                      <a:pt x="1958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3573167" y="3610431"/>
                <a:ext cx="94171" cy="7685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166" extrusionOk="0">
                    <a:moveTo>
                      <a:pt x="1228" y="0"/>
                    </a:moveTo>
                    <a:cubicBezTo>
                      <a:pt x="1132" y="0"/>
                      <a:pt x="1037" y="7"/>
                      <a:pt x="948" y="22"/>
                    </a:cubicBezTo>
                    <a:cubicBezTo>
                      <a:pt x="708" y="78"/>
                      <a:pt x="474" y="198"/>
                      <a:pt x="297" y="404"/>
                    </a:cubicBezTo>
                    <a:cubicBezTo>
                      <a:pt x="92" y="665"/>
                      <a:pt x="0" y="1054"/>
                      <a:pt x="92" y="1408"/>
                    </a:cubicBezTo>
                    <a:cubicBezTo>
                      <a:pt x="120" y="1642"/>
                      <a:pt x="205" y="2024"/>
                      <a:pt x="474" y="2144"/>
                    </a:cubicBezTo>
                    <a:cubicBezTo>
                      <a:pt x="511" y="2158"/>
                      <a:pt x="546" y="2165"/>
                      <a:pt x="578" y="2165"/>
                    </a:cubicBezTo>
                    <a:cubicBezTo>
                      <a:pt x="674" y="2165"/>
                      <a:pt x="745" y="2100"/>
                      <a:pt x="771" y="1967"/>
                    </a:cubicBezTo>
                    <a:cubicBezTo>
                      <a:pt x="800" y="1790"/>
                      <a:pt x="771" y="1585"/>
                      <a:pt x="771" y="1373"/>
                    </a:cubicBezTo>
                    <a:cubicBezTo>
                      <a:pt x="771" y="1345"/>
                      <a:pt x="771" y="1345"/>
                      <a:pt x="800" y="1316"/>
                    </a:cubicBezTo>
                    <a:cubicBezTo>
                      <a:pt x="828" y="1288"/>
                      <a:pt x="856" y="1288"/>
                      <a:pt x="884" y="1288"/>
                    </a:cubicBezTo>
                    <a:cubicBezTo>
                      <a:pt x="1330" y="1231"/>
                      <a:pt x="1684" y="1019"/>
                      <a:pt x="2038" y="757"/>
                    </a:cubicBezTo>
                    <a:cubicBezTo>
                      <a:pt x="2122" y="842"/>
                      <a:pt x="2214" y="906"/>
                      <a:pt x="2328" y="934"/>
                    </a:cubicBezTo>
                    <a:cubicBezTo>
                      <a:pt x="2391" y="934"/>
                      <a:pt x="2476" y="934"/>
                      <a:pt x="2540" y="906"/>
                    </a:cubicBezTo>
                    <a:cubicBezTo>
                      <a:pt x="2625" y="878"/>
                      <a:pt x="2653" y="814"/>
                      <a:pt x="2625" y="729"/>
                    </a:cubicBezTo>
                    <a:cubicBezTo>
                      <a:pt x="2625" y="665"/>
                      <a:pt x="2596" y="609"/>
                      <a:pt x="2540" y="552"/>
                    </a:cubicBezTo>
                    <a:cubicBezTo>
                      <a:pt x="2448" y="404"/>
                      <a:pt x="2328" y="312"/>
                      <a:pt x="2214" y="227"/>
                    </a:cubicBezTo>
                    <a:cubicBezTo>
                      <a:pt x="2009" y="106"/>
                      <a:pt x="1769" y="50"/>
                      <a:pt x="1507" y="22"/>
                    </a:cubicBezTo>
                    <a:cubicBezTo>
                      <a:pt x="1419" y="7"/>
                      <a:pt x="1323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3574125" y="3667876"/>
                <a:ext cx="29450" cy="3058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62" extrusionOk="0">
                    <a:moveTo>
                      <a:pt x="435" y="1"/>
                    </a:moveTo>
                    <a:cubicBezTo>
                      <a:pt x="73" y="1"/>
                      <a:pt x="0" y="551"/>
                      <a:pt x="242" y="787"/>
                    </a:cubicBezTo>
                    <a:cubicBezTo>
                      <a:pt x="290" y="837"/>
                      <a:pt x="349" y="862"/>
                      <a:pt x="410" y="862"/>
                    </a:cubicBezTo>
                    <a:cubicBezTo>
                      <a:pt x="494" y="862"/>
                      <a:pt x="583" y="816"/>
                      <a:pt x="652" y="730"/>
                    </a:cubicBezTo>
                    <a:lnTo>
                      <a:pt x="829" y="284"/>
                    </a:lnTo>
                    <a:cubicBezTo>
                      <a:pt x="744" y="171"/>
                      <a:pt x="681" y="51"/>
                      <a:pt x="567" y="23"/>
                    </a:cubicBezTo>
                    <a:cubicBezTo>
                      <a:pt x="520" y="8"/>
                      <a:pt x="476" y="1"/>
                      <a:pt x="435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3507384" y="4019214"/>
                <a:ext cx="479972" cy="645249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8185" extrusionOk="0">
                    <a:moveTo>
                      <a:pt x="2992" y="0"/>
                    </a:moveTo>
                    <a:cubicBezTo>
                      <a:pt x="2859" y="0"/>
                      <a:pt x="2725" y="8"/>
                      <a:pt x="2590" y="25"/>
                    </a:cubicBezTo>
                    <a:cubicBezTo>
                      <a:pt x="2003" y="81"/>
                      <a:pt x="1147" y="407"/>
                      <a:pt x="885" y="994"/>
                    </a:cubicBezTo>
                    <a:cubicBezTo>
                      <a:pt x="588" y="1673"/>
                      <a:pt x="383" y="2501"/>
                      <a:pt x="262" y="3237"/>
                    </a:cubicBezTo>
                    <a:cubicBezTo>
                      <a:pt x="29" y="4800"/>
                      <a:pt x="57" y="6300"/>
                      <a:pt x="86" y="7891"/>
                    </a:cubicBezTo>
                    <a:cubicBezTo>
                      <a:pt x="149" y="9342"/>
                      <a:pt x="1" y="11167"/>
                      <a:pt x="29" y="12638"/>
                    </a:cubicBezTo>
                    <a:cubicBezTo>
                      <a:pt x="57" y="14612"/>
                      <a:pt x="57" y="16147"/>
                      <a:pt x="206" y="18008"/>
                    </a:cubicBezTo>
                    <a:cubicBezTo>
                      <a:pt x="234" y="18093"/>
                      <a:pt x="765" y="18149"/>
                      <a:pt x="857" y="18149"/>
                    </a:cubicBezTo>
                    <a:cubicBezTo>
                      <a:pt x="1052" y="18164"/>
                      <a:pt x="1248" y="18169"/>
                      <a:pt x="1443" y="18169"/>
                    </a:cubicBezTo>
                    <a:cubicBezTo>
                      <a:pt x="1842" y="18169"/>
                      <a:pt x="2240" y="18149"/>
                      <a:pt x="2634" y="18149"/>
                    </a:cubicBezTo>
                    <a:cubicBezTo>
                      <a:pt x="2888" y="18149"/>
                      <a:pt x="3140" y="18157"/>
                      <a:pt x="3389" y="18185"/>
                    </a:cubicBezTo>
                    <a:cubicBezTo>
                      <a:pt x="3418" y="16324"/>
                      <a:pt x="3474" y="14471"/>
                      <a:pt x="3510" y="12610"/>
                    </a:cubicBezTo>
                    <a:cubicBezTo>
                      <a:pt x="3538" y="11315"/>
                      <a:pt x="3538" y="9985"/>
                      <a:pt x="3715" y="8691"/>
                    </a:cubicBezTo>
                    <a:cubicBezTo>
                      <a:pt x="3828" y="7573"/>
                      <a:pt x="3920" y="6448"/>
                      <a:pt x="4005" y="5359"/>
                    </a:cubicBezTo>
                    <a:cubicBezTo>
                      <a:pt x="4005" y="5154"/>
                      <a:pt x="3976" y="4885"/>
                      <a:pt x="4040" y="4708"/>
                    </a:cubicBezTo>
                    <a:cubicBezTo>
                      <a:pt x="4066" y="4590"/>
                      <a:pt x="4151" y="4556"/>
                      <a:pt x="4259" y="4556"/>
                    </a:cubicBezTo>
                    <a:cubicBezTo>
                      <a:pt x="4391" y="4556"/>
                      <a:pt x="4555" y="4608"/>
                      <a:pt x="4684" y="4623"/>
                    </a:cubicBezTo>
                    <a:cubicBezTo>
                      <a:pt x="5214" y="4743"/>
                      <a:pt x="5717" y="4920"/>
                      <a:pt x="6219" y="5062"/>
                    </a:cubicBezTo>
                    <a:cubicBezTo>
                      <a:pt x="7400" y="5479"/>
                      <a:pt x="8667" y="5805"/>
                      <a:pt x="9905" y="5946"/>
                    </a:cubicBezTo>
                    <a:cubicBezTo>
                      <a:pt x="9876" y="6010"/>
                      <a:pt x="9841" y="6066"/>
                      <a:pt x="9841" y="6123"/>
                    </a:cubicBezTo>
                    <a:lnTo>
                      <a:pt x="9841" y="6215"/>
                    </a:lnTo>
                    <a:cubicBezTo>
                      <a:pt x="9905" y="7043"/>
                      <a:pt x="9933" y="7835"/>
                      <a:pt x="9961" y="8663"/>
                    </a:cubicBezTo>
                    <a:cubicBezTo>
                      <a:pt x="9961" y="8896"/>
                      <a:pt x="10195" y="10757"/>
                      <a:pt x="10195" y="11344"/>
                    </a:cubicBezTo>
                    <a:cubicBezTo>
                      <a:pt x="10195" y="11429"/>
                      <a:pt x="10287" y="11492"/>
                      <a:pt x="10372" y="11492"/>
                    </a:cubicBezTo>
                    <a:cubicBezTo>
                      <a:pt x="10496" y="11454"/>
                      <a:pt x="10647" y="11443"/>
                      <a:pt x="10801" y="11443"/>
                    </a:cubicBezTo>
                    <a:cubicBezTo>
                      <a:pt x="11015" y="11443"/>
                      <a:pt x="11236" y="11464"/>
                      <a:pt x="11405" y="11464"/>
                    </a:cubicBezTo>
                    <a:cubicBezTo>
                      <a:pt x="11935" y="11429"/>
                      <a:pt x="12466" y="11400"/>
                      <a:pt x="12996" y="11344"/>
                    </a:cubicBezTo>
                    <a:cubicBezTo>
                      <a:pt x="13060" y="11344"/>
                      <a:pt x="13117" y="11315"/>
                      <a:pt x="13145" y="11287"/>
                    </a:cubicBezTo>
                    <a:cubicBezTo>
                      <a:pt x="13201" y="11252"/>
                      <a:pt x="13201" y="11195"/>
                      <a:pt x="13201" y="11139"/>
                    </a:cubicBezTo>
                    <a:cubicBezTo>
                      <a:pt x="13527" y="9221"/>
                      <a:pt x="13499" y="7425"/>
                      <a:pt x="13350" y="5451"/>
                    </a:cubicBezTo>
                    <a:cubicBezTo>
                      <a:pt x="13293" y="4651"/>
                      <a:pt x="13378" y="3442"/>
                      <a:pt x="12586" y="3003"/>
                    </a:cubicBezTo>
                    <a:cubicBezTo>
                      <a:pt x="11645" y="2409"/>
                      <a:pt x="10315" y="2267"/>
                      <a:pt x="9226" y="1998"/>
                    </a:cubicBezTo>
                    <a:cubicBezTo>
                      <a:pt x="8370" y="1765"/>
                      <a:pt x="7514" y="1560"/>
                      <a:pt x="6693" y="1234"/>
                    </a:cubicBezTo>
                    <a:cubicBezTo>
                      <a:pt x="6014" y="966"/>
                      <a:pt x="5391" y="640"/>
                      <a:pt x="4712" y="378"/>
                    </a:cubicBezTo>
                    <a:cubicBezTo>
                      <a:pt x="4162" y="159"/>
                      <a:pt x="3589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3470732" y="3752251"/>
                <a:ext cx="313807" cy="326404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99" extrusionOk="0">
                    <a:moveTo>
                      <a:pt x="3418" y="0"/>
                    </a:moveTo>
                    <a:cubicBezTo>
                      <a:pt x="3036" y="121"/>
                      <a:pt x="2654" y="92"/>
                      <a:pt x="2243" y="149"/>
                    </a:cubicBezTo>
                    <a:cubicBezTo>
                      <a:pt x="1975" y="177"/>
                      <a:pt x="1741" y="269"/>
                      <a:pt x="1444" y="298"/>
                    </a:cubicBezTo>
                    <a:cubicBezTo>
                      <a:pt x="913" y="418"/>
                      <a:pt x="439" y="800"/>
                      <a:pt x="206" y="1302"/>
                    </a:cubicBezTo>
                    <a:cubicBezTo>
                      <a:pt x="86" y="1536"/>
                      <a:pt x="1" y="1769"/>
                      <a:pt x="1" y="2038"/>
                    </a:cubicBezTo>
                    <a:cubicBezTo>
                      <a:pt x="1" y="2243"/>
                      <a:pt x="29" y="2476"/>
                      <a:pt x="57" y="2682"/>
                    </a:cubicBezTo>
                    <a:cubicBezTo>
                      <a:pt x="178" y="3453"/>
                      <a:pt x="206" y="4309"/>
                      <a:pt x="503" y="5016"/>
                    </a:cubicBezTo>
                    <a:cubicBezTo>
                      <a:pt x="616" y="5334"/>
                      <a:pt x="828" y="5632"/>
                      <a:pt x="1034" y="5929"/>
                    </a:cubicBezTo>
                    <a:cubicBezTo>
                      <a:pt x="1119" y="6077"/>
                      <a:pt x="1211" y="6219"/>
                      <a:pt x="1324" y="6339"/>
                    </a:cubicBezTo>
                    <a:cubicBezTo>
                      <a:pt x="1383" y="6366"/>
                      <a:pt x="1567" y="6547"/>
                      <a:pt x="1636" y="6547"/>
                    </a:cubicBezTo>
                    <a:cubicBezTo>
                      <a:pt x="1641" y="6547"/>
                      <a:pt x="1645" y="6546"/>
                      <a:pt x="1649" y="6544"/>
                    </a:cubicBezTo>
                    <a:lnTo>
                      <a:pt x="1677" y="6544"/>
                    </a:lnTo>
                    <a:cubicBezTo>
                      <a:pt x="1621" y="6898"/>
                      <a:pt x="1593" y="7315"/>
                      <a:pt x="1501" y="7697"/>
                    </a:cubicBezTo>
                    <a:cubicBezTo>
                      <a:pt x="1472" y="7931"/>
                      <a:pt x="1324" y="8284"/>
                      <a:pt x="1472" y="8518"/>
                    </a:cubicBezTo>
                    <a:cubicBezTo>
                      <a:pt x="1593" y="8730"/>
                      <a:pt x="1946" y="8787"/>
                      <a:pt x="2151" y="8815"/>
                    </a:cubicBezTo>
                    <a:cubicBezTo>
                      <a:pt x="2774" y="8935"/>
                      <a:pt x="3389" y="8992"/>
                      <a:pt x="4040" y="9084"/>
                    </a:cubicBezTo>
                    <a:cubicBezTo>
                      <a:pt x="4571" y="9140"/>
                      <a:pt x="5116" y="9199"/>
                      <a:pt x="5657" y="9199"/>
                    </a:cubicBezTo>
                    <a:cubicBezTo>
                      <a:pt x="6198" y="9199"/>
                      <a:pt x="6736" y="9140"/>
                      <a:pt x="7252" y="8964"/>
                    </a:cubicBezTo>
                    <a:cubicBezTo>
                      <a:pt x="7401" y="8907"/>
                      <a:pt x="7577" y="8843"/>
                      <a:pt x="7691" y="8730"/>
                    </a:cubicBezTo>
                    <a:cubicBezTo>
                      <a:pt x="7988" y="8433"/>
                      <a:pt x="7811" y="7697"/>
                      <a:pt x="7811" y="7315"/>
                    </a:cubicBezTo>
                    <a:cubicBezTo>
                      <a:pt x="7811" y="7223"/>
                      <a:pt x="7811" y="6693"/>
                      <a:pt x="7662" y="6693"/>
                    </a:cubicBezTo>
                    <a:cubicBezTo>
                      <a:pt x="7811" y="6693"/>
                      <a:pt x="7959" y="6664"/>
                      <a:pt x="8080" y="6608"/>
                    </a:cubicBezTo>
                    <a:cubicBezTo>
                      <a:pt x="8341" y="6431"/>
                      <a:pt x="8490" y="6106"/>
                      <a:pt x="8575" y="5780"/>
                    </a:cubicBezTo>
                    <a:cubicBezTo>
                      <a:pt x="8723" y="5306"/>
                      <a:pt x="8844" y="4776"/>
                      <a:pt x="8815" y="4273"/>
                    </a:cubicBezTo>
                    <a:cubicBezTo>
                      <a:pt x="8787" y="3920"/>
                      <a:pt x="8723" y="3601"/>
                      <a:pt x="8639" y="3276"/>
                    </a:cubicBezTo>
                    <a:cubicBezTo>
                      <a:pt x="8490" y="2653"/>
                      <a:pt x="8221" y="2094"/>
                      <a:pt x="7959" y="1564"/>
                    </a:cubicBezTo>
                    <a:cubicBezTo>
                      <a:pt x="7867" y="1387"/>
                      <a:pt x="7783" y="1210"/>
                      <a:pt x="7662" y="1062"/>
                    </a:cubicBezTo>
                    <a:cubicBezTo>
                      <a:pt x="7309" y="595"/>
                      <a:pt x="6870" y="241"/>
                      <a:pt x="6276" y="149"/>
                    </a:cubicBezTo>
                    <a:cubicBezTo>
                      <a:pt x="5894" y="92"/>
                      <a:pt x="5483" y="121"/>
                      <a:pt x="5101" y="29"/>
                    </a:cubicBezTo>
                    <a:cubicBezTo>
                      <a:pt x="5073" y="418"/>
                      <a:pt x="4719" y="708"/>
                      <a:pt x="4366" y="708"/>
                    </a:cubicBezTo>
                    <a:cubicBezTo>
                      <a:pt x="4012" y="708"/>
                      <a:pt x="3623" y="651"/>
                      <a:pt x="3481" y="326"/>
                    </a:cubicBezTo>
                    <a:cubicBezTo>
                      <a:pt x="3446" y="241"/>
                      <a:pt x="3418" y="121"/>
                      <a:pt x="34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3514658" y="3905638"/>
                <a:ext cx="168471" cy="85123"/>
              </a:xfrm>
              <a:custGeom>
                <a:avLst/>
                <a:gdLst/>
                <a:ahLst/>
                <a:cxnLst/>
                <a:rect l="l" t="t" r="r" b="b"/>
                <a:pathLst>
                  <a:path w="4748" h="2399" extrusionOk="0">
                    <a:moveTo>
                      <a:pt x="2468" y="0"/>
                    </a:moveTo>
                    <a:cubicBezTo>
                      <a:pt x="2068" y="0"/>
                      <a:pt x="1674" y="36"/>
                      <a:pt x="1295" y="163"/>
                    </a:cubicBezTo>
                    <a:cubicBezTo>
                      <a:pt x="652" y="396"/>
                      <a:pt x="29" y="955"/>
                      <a:pt x="29" y="1662"/>
                    </a:cubicBezTo>
                    <a:cubicBezTo>
                      <a:pt x="1" y="2313"/>
                      <a:pt x="737" y="2398"/>
                      <a:pt x="1211" y="2398"/>
                    </a:cubicBezTo>
                    <a:cubicBezTo>
                      <a:pt x="1593" y="2370"/>
                      <a:pt x="2003" y="2285"/>
                      <a:pt x="2385" y="2193"/>
                    </a:cubicBezTo>
                    <a:cubicBezTo>
                      <a:pt x="3064" y="2016"/>
                      <a:pt x="3771" y="1839"/>
                      <a:pt x="4479" y="1634"/>
                    </a:cubicBezTo>
                    <a:cubicBezTo>
                      <a:pt x="4571" y="1634"/>
                      <a:pt x="4656" y="1606"/>
                      <a:pt x="4748" y="1577"/>
                    </a:cubicBezTo>
                    <a:cubicBezTo>
                      <a:pt x="4479" y="1365"/>
                      <a:pt x="4245" y="1132"/>
                      <a:pt x="4012" y="927"/>
                    </a:cubicBezTo>
                    <a:cubicBezTo>
                      <a:pt x="3835" y="750"/>
                      <a:pt x="3623" y="601"/>
                      <a:pt x="3446" y="424"/>
                    </a:cubicBezTo>
                    <a:cubicBezTo>
                      <a:pt x="3305" y="247"/>
                      <a:pt x="3156" y="99"/>
                      <a:pt x="2951" y="14"/>
                    </a:cubicBezTo>
                    <a:cubicBezTo>
                      <a:pt x="2789" y="6"/>
                      <a:pt x="2628" y="0"/>
                      <a:pt x="2468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3625609" y="3907128"/>
                <a:ext cx="169464" cy="7887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223" extrusionOk="0">
                    <a:moveTo>
                      <a:pt x="1" y="0"/>
                    </a:moveTo>
                    <a:cubicBezTo>
                      <a:pt x="114" y="85"/>
                      <a:pt x="206" y="177"/>
                      <a:pt x="291" y="262"/>
                    </a:cubicBezTo>
                    <a:cubicBezTo>
                      <a:pt x="468" y="439"/>
                      <a:pt x="644" y="616"/>
                      <a:pt x="850" y="793"/>
                    </a:cubicBezTo>
                    <a:cubicBezTo>
                      <a:pt x="1147" y="1061"/>
                      <a:pt x="1444" y="1323"/>
                      <a:pt x="1734" y="1592"/>
                    </a:cubicBezTo>
                    <a:cubicBezTo>
                      <a:pt x="2088" y="1535"/>
                      <a:pt x="2441" y="1443"/>
                      <a:pt x="2767" y="1387"/>
                    </a:cubicBezTo>
                    <a:cubicBezTo>
                      <a:pt x="2964" y="1348"/>
                      <a:pt x="3161" y="1323"/>
                      <a:pt x="3338" y="1323"/>
                    </a:cubicBezTo>
                    <a:cubicBezTo>
                      <a:pt x="3453" y="1323"/>
                      <a:pt x="3559" y="1333"/>
                      <a:pt x="3651" y="1359"/>
                    </a:cubicBezTo>
                    <a:cubicBezTo>
                      <a:pt x="3828" y="1415"/>
                      <a:pt x="3976" y="1500"/>
                      <a:pt x="4068" y="1649"/>
                    </a:cubicBezTo>
                    <a:cubicBezTo>
                      <a:pt x="4125" y="1712"/>
                      <a:pt x="4182" y="1769"/>
                      <a:pt x="4182" y="1825"/>
                    </a:cubicBezTo>
                    <a:cubicBezTo>
                      <a:pt x="4210" y="1946"/>
                      <a:pt x="4153" y="2066"/>
                      <a:pt x="4125" y="2151"/>
                    </a:cubicBezTo>
                    <a:cubicBezTo>
                      <a:pt x="4125" y="2179"/>
                      <a:pt x="4125" y="2179"/>
                      <a:pt x="4153" y="2179"/>
                    </a:cubicBezTo>
                    <a:cubicBezTo>
                      <a:pt x="4153" y="2199"/>
                      <a:pt x="4167" y="2222"/>
                      <a:pt x="4185" y="2222"/>
                    </a:cubicBezTo>
                    <a:cubicBezTo>
                      <a:pt x="4193" y="2222"/>
                      <a:pt x="4201" y="2218"/>
                      <a:pt x="4210" y="2207"/>
                    </a:cubicBezTo>
                    <a:cubicBezTo>
                      <a:pt x="4468" y="2207"/>
                      <a:pt x="4572" y="1876"/>
                      <a:pt x="4571" y="1636"/>
                    </a:cubicBezTo>
                    <a:lnTo>
                      <a:pt x="4571" y="1636"/>
                    </a:lnTo>
                    <a:cubicBezTo>
                      <a:pt x="4583" y="1728"/>
                      <a:pt x="4607" y="1830"/>
                      <a:pt x="4627" y="1917"/>
                    </a:cubicBezTo>
                    <a:cubicBezTo>
                      <a:pt x="4627" y="1974"/>
                      <a:pt x="4564" y="2151"/>
                      <a:pt x="4627" y="2179"/>
                    </a:cubicBezTo>
                    <a:cubicBezTo>
                      <a:pt x="4636" y="2187"/>
                      <a:pt x="4644" y="2191"/>
                      <a:pt x="4651" y="2191"/>
                    </a:cubicBezTo>
                    <a:cubicBezTo>
                      <a:pt x="4670" y="2191"/>
                      <a:pt x="4684" y="2171"/>
                      <a:pt x="4684" y="2151"/>
                    </a:cubicBezTo>
                    <a:cubicBezTo>
                      <a:pt x="4776" y="2031"/>
                      <a:pt x="4776" y="1854"/>
                      <a:pt x="4776" y="1741"/>
                    </a:cubicBezTo>
                    <a:cubicBezTo>
                      <a:pt x="4776" y="1323"/>
                      <a:pt x="4656" y="941"/>
                      <a:pt x="4422" y="651"/>
                    </a:cubicBezTo>
                    <a:cubicBezTo>
                      <a:pt x="4182" y="382"/>
                      <a:pt x="3856" y="177"/>
                      <a:pt x="3502" y="149"/>
                    </a:cubicBezTo>
                    <a:cubicBezTo>
                      <a:pt x="3309" y="126"/>
                      <a:pt x="3112" y="119"/>
                      <a:pt x="2913" y="119"/>
                    </a:cubicBezTo>
                    <a:cubicBezTo>
                      <a:pt x="2676" y="119"/>
                      <a:pt x="2436" y="128"/>
                      <a:pt x="2194" y="128"/>
                    </a:cubicBezTo>
                    <a:cubicBezTo>
                      <a:pt x="2081" y="128"/>
                      <a:pt x="1968" y="126"/>
                      <a:pt x="1854" y="121"/>
                    </a:cubicBezTo>
                    <a:cubicBezTo>
                      <a:pt x="1239" y="57"/>
                      <a:pt x="616" y="29"/>
                      <a:pt x="1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3781231" y="3945767"/>
                <a:ext cx="7593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560" extrusionOk="0">
                    <a:moveTo>
                      <a:pt x="1" y="1"/>
                    </a:moveTo>
                    <a:cubicBezTo>
                      <a:pt x="1" y="29"/>
                      <a:pt x="36" y="57"/>
                      <a:pt x="36" y="93"/>
                    </a:cubicBezTo>
                    <a:cubicBezTo>
                      <a:pt x="64" y="121"/>
                      <a:pt x="93" y="149"/>
                      <a:pt x="93" y="206"/>
                    </a:cubicBezTo>
                    <a:lnTo>
                      <a:pt x="93" y="270"/>
                    </a:lnTo>
                    <a:cubicBezTo>
                      <a:pt x="121" y="354"/>
                      <a:pt x="149" y="446"/>
                      <a:pt x="149" y="560"/>
                    </a:cubicBezTo>
                    <a:lnTo>
                      <a:pt x="213" y="560"/>
                    </a:lnTo>
                    <a:cubicBezTo>
                      <a:pt x="213" y="446"/>
                      <a:pt x="178" y="354"/>
                      <a:pt x="149" y="234"/>
                    </a:cubicBezTo>
                    <a:lnTo>
                      <a:pt x="149" y="178"/>
                    </a:lnTo>
                    <a:cubicBezTo>
                      <a:pt x="121" y="121"/>
                      <a:pt x="121" y="93"/>
                      <a:pt x="93" y="57"/>
                    </a:cubicBezTo>
                    <a:cubicBezTo>
                      <a:pt x="64" y="29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3774951" y="3946796"/>
                <a:ext cx="8587" cy="399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25" extrusionOk="0">
                    <a:moveTo>
                      <a:pt x="65" y="0"/>
                    </a:moveTo>
                    <a:lnTo>
                      <a:pt x="1" y="28"/>
                    </a:lnTo>
                    <a:cubicBezTo>
                      <a:pt x="1" y="64"/>
                      <a:pt x="36" y="92"/>
                      <a:pt x="36" y="120"/>
                    </a:cubicBezTo>
                    <a:cubicBezTo>
                      <a:pt x="65" y="149"/>
                      <a:pt x="65" y="177"/>
                      <a:pt x="93" y="241"/>
                    </a:cubicBezTo>
                    <a:cubicBezTo>
                      <a:pt x="178" y="531"/>
                      <a:pt x="149" y="828"/>
                      <a:pt x="1" y="1089"/>
                    </a:cubicBezTo>
                    <a:lnTo>
                      <a:pt x="36" y="1125"/>
                    </a:lnTo>
                    <a:cubicBezTo>
                      <a:pt x="213" y="856"/>
                      <a:pt x="241" y="531"/>
                      <a:pt x="149" y="241"/>
                    </a:cubicBezTo>
                    <a:cubicBezTo>
                      <a:pt x="121" y="177"/>
                      <a:pt x="121" y="120"/>
                      <a:pt x="93" y="92"/>
                    </a:cubicBezTo>
                    <a:cubicBezTo>
                      <a:pt x="93" y="64"/>
                      <a:pt x="65" y="28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28212" y="3890948"/>
                <a:ext cx="252068" cy="102509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2889" extrusionOk="0">
                    <a:moveTo>
                      <a:pt x="1566" y="0"/>
                    </a:moveTo>
                    <a:cubicBezTo>
                      <a:pt x="1198" y="0"/>
                      <a:pt x="836" y="69"/>
                      <a:pt x="503" y="251"/>
                    </a:cubicBezTo>
                    <a:cubicBezTo>
                      <a:pt x="326" y="336"/>
                      <a:pt x="206" y="456"/>
                      <a:pt x="121" y="605"/>
                    </a:cubicBezTo>
                    <a:cubicBezTo>
                      <a:pt x="57" y="690"/>
                      <a:pt x="29" y="782"/>
                      <a:pt x="1" y="867"/>
                    </a:cubicBezTo>
                    <a:lnTo>
                      <a:pt x="1" y="1072"/>
                    </a:lnTo>
                    <a:lnTo>
                      <a:pt x="1" y="1192"/>
                    </a:lnTo>
                    <a:cubicBezTo>
                      <a:pt x="121" y="1107"/>
                      <a:pt x="178" y="1015"/>
                      <a:pt x="298" y="959"/>
                    </a:cubicBezTo>
                    <a:cubicBezTo>
                      <a:pt x="475" y="867"/>
                      <a:pt x="623" y="782"/>
                      <a:pt x="800" y="690"/>
                    </a:cubicBezTo>
                    <a:lnTo>
                      <a:pt x="885" y="690"/>
                    </a:lnTo>
                    <a:cubicBezTo>
                      <a:pt x="1713" y="1072"/>
                      <a:pt x="2569" y="1461"/>
                      <a:pt x="3305" y="1991"/>
                    </a:cubicBezTo>
                    <a:cubicBezTo>
                      <a:pt x="3453" y="2076"/>
                      <a:pt x="3566" y="2168"/>
                      <a:pt x="3715" y="2253"/>
                    </a:cubicBezTo>
                    <a:cubicBezTo>
                      <a:pt x="3771" y="2281"/>
                      <a:pt x="3835" y="2345"/>
                      <a:pt x="3892" y="2373"/>
                    </a:cubicBezTo>
                    <a:cubicBezTo>
                      <a:pt x="4069" y="2487"/>
                      <a:pt x="4274" y="2550"/>
                      <a:pt x="4479" y="2663"/>
                    </a:cubicBezTo>
                    <a:cubicBezTo>
                      <a:pt x="4811" y="2822"/>
                      <a:pt x="5160" y="2888"/>
                      <a:pt x="5511" y="2888"/>
                    </a:cubicBezTo>
                    <a:cubicBezTo>
                      <a:pt x="5817" y="2888"/>
                      <a:pt x="6124" y="2838"/>
                      <a:pt x="6424" y="2755"/>
                    </a:cubicBezTo>
                    <a:cubicBezTo>
                      <a:pt x="7103" y="2579"/>
                      <a:pt x="6955" y="1843"/>
                      <a:pt x="6545" y="1425"/>
                    </a:cubicBezTo>
                    <a:cubicBezTo>
                      <a:pt x="6311" y="1135"/>
                      <a:pt x="5929" y="987"/>
                      <a:pt x="5575" y="838"/>
                    </a:cubicBezTo>
                    <a:cubicBezTo>
                      <a:pt x="4719" y="541"/>
                      <a:pt x="3835" y="456"/>
                      <a:pt x="2979" y="251"/>
                    </a:cubicBezTo>
                    <a:cubicBezTo>
                      <a:pt x="2528" y="115"/>
                      <a:pt x="2042" y="0"/>
                      <a:pt x="1566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3551311" y="3911386"/>
                <a:ext cx="8338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6" extrusionOk="0">
                    <a:moveTo>
                      <a:pt x="1" y="1"/>
                    </a:moveTo>
                    <a:lnTo>
                      <a:pt x="1" y="57"/>
                    </a:lnTo>
                    <a:cubicBezTo>
                      <a:pt x="29" y="85"/>
                      <a:pt x="57" y="85"/>
                      <a:pt x="86" y="114"/>
                    </a:cubicBezTo>
                    <a:cubicBezTo>
                      <a:pt x="149" y="142"/>
                      <a:pt x="178" y="177"/>
                      <a:pt x="234" y="206"/>
                    </a:cubicBezTo>
                    <a:lnTo>
                      <a:pt x="234" y="142"/>
                    </a:lnTo>
                    <a:cubicBezTo>
                      <a:pt x="206" y="114"/>
                      <a:pt x="178" y="114"/>
                      <a:pt x="114" y="85"/>
                    </a:cubicBezTo>
                    <a:cubicBezTo>
                      <a:pt x="86" y="57"/>
                      <a:pt x="57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3522961" y="3966595"/>
                <a:ext cx="7309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99" extrusionOk="0">
                    <a:moveTo>
                      <a:pt x="0" y="1"/>
                    </a:moveTo>
                    <a:cubicBezTo>
                      <a:pt x="0" y="121"/>
                      <a:pt x="92" y="241"/>
                      <a:pt x="205" y="298"/>
                    </a:cubicBezTo>
                    <a:lnTo>
                      <a:pt x="205" y="241"/>
                    </a:lnTo>
                    <a:cubicBezTo>
                      <a:pt x="121" y="213"/>
                      <a:pt x="64" y="12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3753130" y="3974152"/>
                <a:ext cx="13590" cy="9296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62" extrusionOk="0">
                    <a:moveTo>
                      <a:pt x="354" y="0"/>
                    </a:moveTo>
                    <a:cubicBezTo>
                      <a:pt x="262" y="85"/>
                      <a:pt x="149" y="177"/>
                      <a:pt x="0" y="205"/>
                    </a:cubicBezTo>
                    <a:lnTo>
                      <a:pt x="0" y="262"/>
                    </a:lnTo>
                    <a:cubicBezTo>
                      <a:pt x="149" y="234"/>
                      <a:pt x="298" y="142"/>
                      <a:pt x="382" y="28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3740569" y="3983413"/>
                <a:ext cx="8338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93" extrusionOk="0">
                    <a:moveTo>
                      <a:pt x="206" y="1"/>
                    </a:moveTo>
                    <a:lnTo>
                      <a:pt x="1" y="29"/>
                    </a:lnTo>
                    <a:lnTo>
                      <a:pt x="1" y="93"/>
                    </a:lnTo>
                    <a:lnTo>
                      <a:pt x="234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3445647" y="4709330"/>
                <a:ext cx="162191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593" extrusionOk="0">
                    <a:moveTo>
                      <a:pt x="2682" y="1"/>
                    </a:moveTo>
                    <a:cubicBezTo>
                      <a:pt x="2384" y="206"/>
                      <a:pt x="2066" y="383"/>
                      <a:pt x="1712" y="532"/>
                    </a:cubicBezTo>
                    <a:cubicBezTo>
                      <a:pt x="1444" y="616"/>
                      <a:pt x="1238" y="737"/>
                      <a:pt x="970" y="885"/>
                    </a:cubicBezTo>
                    <a:cubicBezTo>
                      <a:pt x="736" y="998"/>
                      <a:pt x="0" y="1267"/>
                      <a:pt x="616" y="1501"/>
                    </a:cubicBezTo>
                    <a:cubicBezTo>
                      <a:pt x="856" y="1593"/>
                      <a:pt x="1118" y="1593"/>
                      <a:pt x="1359" y="1593"/>
                    </a:cubicBezTo>
                    <a:cubicBezTo>
                      <a:pt x="2094" y="1564"/>
                      <a:pt x="2858" y="1444"/>
                      <a:pt x="3622" y="1388"/>
                    </a:cubicBezTo>
                    <a:lnTo>
                      <a:pt x="3976" y="1388"/>
                    </a:lnTo>
                    <a:cubicBezTo>
                      <a:pt x="4040" y="1352"/>
                      <a:pt x="4125" y="1352"/>
                      <a:pt x="4217" y="1352"/>
                    </a:cubicBezTo>
                    <a:lnTo>
                      <a:pt x="4245" y="1352"/>
                    </a:lnTo>
                    <a:cubicBezTo>
                      <a:pt x="4570" y="1267"/>
                      <a:pt x="4245" y="114"/>
                      <a:pt x="4012" y="114"/>
                    </a:cubicBezTo>
                    <a:cubicBezTo>
                      <a:pt x="3901" y="123"/>
                      <a:pt x="3792" y="127"/>
                      <a:pt x="3682" y="127"/>
                    </a:cubicBezTo>
                    <a:cubicBezTo>
                      <a:pt x="3349" y="127"/>
                      <a:pt x="3017" y="86"/>
                      <a:pt x="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3695650" y="3828572"/>
                <a:ext cx="17848" cy="8161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00" extrusionOk="0">
                    <a:moveTo>
                      <a:pt x="0" y="0"/>
                    </a:moveTo>
                    <a:cubicBezTo>
                      <a:pt x="234" y="651"/>
                      <a:pt x="382" y="1415"/>
                      <a:pt x="439" y="2299"/>
                    </a:cubicBezTo>
                    <a:lnTo>
                      <a:pt x="503" y="2299"/>
                    </a:lnTo>
                    <a:cubicBezTo>
                      <a:pt x="439" y="1415"/>
                      <a:pt x="290" y="651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3544037" y="3828572"/>
                <a:ext cx="13590" cy="650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33" extrusionOk="0">
                    <a:moveTo>
                      <a:pt x="1" y="0"/>
                    </a:moveTo>
                    <a:lnTo>
                      <a:pt x="319" y="1832"/>
                    </a:lnTo>
                    <a:lnTo>
                      <a:pt x="383" y="18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3586721" y="3674937"/>
                <a:ext cx="13838" cy="12596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55" extrusionOk="0">
                    <a:moveTo>
                      <a:pt x="0" y="0"/>
                    </a:moveTo>
                    <a:lnTo>
                      <a:pt x="0" y="57"/>
                    </a:lnTo>
                    <a:cubicBezTo>
                      <a:pt x="92" y="57"/>
                      <a:pt x="177" y="85"/>
                      <a:pt x="241" y="149"/>
                    </a:cubicBezTo>
                    <a:cubicBezTo>
                      <a:pt x="297" y="177"/>
                      <a:pt x="326" y="262"/>
                      <a:pt x="326" y="354"/>
                    </a:cubicBezTo>
                    <a:lnTo>
                      <a:pt x="389" y="354"/>
                    </a:lnTo>
                    <a:cubicBezTo>
                      <a:pt x="389" y="262"/>
                      <a:pt x="354" y="149"/>
                      <a:pt x="269" y="85"/>
                    </a:cubicBezTo>
                    <a:cubicBezTo>
                      <a:pt x="212" y="29"/>
                      <a:pt x="92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3925144" y="4127255"/>
                <a:ext cx="51911" cy="52621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83" extrusionOk="0">
                    <a:moveTo>
                      <a:pt x="709" y="1"/>
                    </a:moveTo>
                    <a:cubicBezTo>
                      <a:pt x="298" y="1"/>
                      <a:pt x="1" y="584"/>
                      <a:pt x="487" y="1168"/>
                    </a:cubicBezTo>
                    <a:cubicBezTo>
                      <a:pt x="630" y="1335"/>
                      <a:pt x="835" y="1483"/>
                      <a:pt x="1047" y="1483"/>
                    </a:cubicBezTo>
                    <a:cubicBezTo>
                      <a:pt x="1096" y="1483"/>
                      <a:pt x="1145" y="1475"/>
                      <a:pt x="1194" y="1458"/>
                    </a:cubicBezTo>
                    <a:cubicBezTo>
                      <a:pt x="1343" y="1401"/>
                      <a:pt x="1427" y="1224"/>
                      <a:pt x="1463" y="1048"/>
                    </a:cubicBezTo>
                    <a:cubicBezTo>
                      <a:pt x="1463" y="871"/>
                      <a:pt x="1399" y="694"/>
                      <a:pt x="1343" y="545"/>
                    </a:cubicBezTo>
                    <a:cubicBezTo>
                      <a:pt x="1162" y="156"/>
                      <a:pt x="920" y="1"/>
                      <a:pt x="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3549040" y="4340074"/>
                <a:ext cx="51982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35" extrusionOk="0">
                    <a:moveTo>
                      <a:pt x="850" y="0"/>
                    </a:moveTo>
                    <a:cubicBezTo>
                      <a:pt x="431" y="0"/>
                      <a:pt x="146" y="485"/>
                      <a:pt x="36" y="829"/>
                    </a:cubicBezTo>
                    <a:cubicBezTo>
                      <a:pt x="36" y="858"/>
                      <a:pt x="1" y="886"/>
                      <a:pt x="1" y="886"/>
                    </a:cubicBezTo>
                    <a:lnTo>
                      <a:pt x="1" y="942"/>
                    </a:lnTo>
                    <a:cubicBezTo>
                      <a:pt x="1" y="1006"/>
                      <a:pt x="36" y="1034"/>
                      <a:pt x="65" y="1091"/>
                    </a:cubicBezTo>
                    <a:cubicBezTo>
                      <a:pt x="150" y="1268"/>
                      <a:pt x="298" y="1388"/>
                      <a:pt x="503" y="1416"/>
                    </a:cubicBezTo>
                    <a:cubicBezTo>
                      <a:pt x="550" y="1429"/>
                      <a:pt x="595" y="1435"/>
                      <a:pt x="639" y="1435"/>
                    </a:cubicBezTo>
                    <a:cubicBezTo>
                      <a:pt x="1127" y="1435"/>
                      <a:pt x="1465" y="727"/>
                      <a:pt x="1303" y="299"/>
                    </a:cubicBezTo>
                    <a:cubicBezTo>
                      <a:pt x="1239" y="150"/>
                      <a:pt x="1062" y="30"/>
                      <a:pt x="885" y="2"/>
                    </a:cubicBezTo>
                    <a:cubicBezTo>
                      <a:pt x="873" y="1"/>
                      <a:pt x="862" y="0"/>
                      <a:pt x="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3973754" y="4462343"/>
                <a:ext cx="36689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52" extrusionOk="0">
                    <a:moveTo>
                      <a:pt x="234" y="1"/>
                    </a:moveTo>
                    <a:cubicBezTo>
                      <a:pt x="149" y="93"/>
                      <a:pt x="93" y="178"/>
                      <a:pt x="57" y="270"/>
                    </a:cubicBezTo>
                    <a:cubicBezTo>
                      <a:pt x="1" y="390"/>
                      <a:pt x="29" y="446"/>
                      <a:pt x="93" y="475"/>
                    </a:cubicBezTo>
                    <a:cubicBezTo>
                      <a:pt x="121" y="489"/>
                      <a:pt x="149" y="496"/>
                      <a:pt x="179" y="496"/>
                    </a:cubicBezTo>
                    <a:cubicBezTo>
                      <a:pt x="208" y="496"/>
                      <a:pt x="238" y="489"/>
                      <a:pt x="270" y="475"/>
                    </a:cubicBezTo>
                    <a:cubicBezTo>
                      <a:pt x="298" y="446"/>
                      <a:pt x="355" y="418"/>
                      <a:pt x="383" y="390"/>
                    </a:cubicBezTo>
                    <a:cubicBezTo>
                      <a:pt x="446" y="326"/>
                      <a:pt x="503" y="270"/>
                      <a:pt x="560" y="241"/>
                    </a:cubicBezTo>
                    <a:lnTo>
                      <a:pt x="560" y="241"/>
                    </a:lnTo>
                    <a:cubicBezTo>
                      <a:pt x="560" y="270"/>
                      <a:pt x="560" y="298"/>
                      <a:pt x="531" y="326"/>
                    </a:cubicBezTo>
                    <a:cubicBezTo>
                      <a:pt x="503" y="390"/>
                      <a:pt x="475" y="446"/>
                      <a:pt x="475" y="503"/>
                    </a:cubicBezTo>
                    <a:cubicBezTo>
                      <a:pt x="475" y="567"/>
                      <a:pt x="475" y="595"/>
                      <a:pt x="503" y="623"/>
                    </a:cubicBezTo>
                    <a:cubicBezTo>
                      <a:pt x="531" y="652"/>
                      <a:pt x="560" y="652"/>
                      <a:pt x="588" y="652"/>
                    </a:cubicBezTo>
                    <a:lnTo>
                      <a:pt x="652" y="652"/>
                    </a:lnTo>
                    <a:cubicBezTo>
                      <a:pt x="680" y="623"/>
                      <a:pt x="708" y="595"/>
                      <a:pt x="737" y="567"/>
                    </a:cubicBezTo>
                    <a:cubicBezTo>
                      <a:pt x="829" y="475"/>
                      <a:pt x="885" y="390"/>
                      <a:pt x="1005" y="355"/>
                    </a:cubicBezTo>
                    <a:cubicBezTo>
                      <a:pt x="1034" y="355"/>
                      <a:pt x="1034" y="326"/>
                      <a:pt x="1034" y="298"/>
                    </a:cubicBezTo>
                    <a:cubicBezTo>
                      <a:pt x="1034" y="270"/>
                      <a:pt x="1005" y="241"/>
                      <a:pt x="977" y="241"/>
                    </a:cubicBezTo>
                    <a:cubicBezTo>
                      <a:pt x="829" y="298"/>
                      <a:pt x="737" y="390"/>
                      <a:pt x="652" y="503"/>
                    </a:cubicBezTo>
                    <a:cubicBezTo>
                      <a:pt x="623" y="503"/>
                      <a:pt x="623" y="531"/>
                      <a:pt x="588" y="531"/>
                    </a:cubicBezTo>
                    <a:lnTo>
                      <a:pt x="588" y="503"/>
                    </a:lnTo>
                    <a:cubicBezTo>
                      <a:pt x="588" y="475"/>
                      <a:pt x="623" y="446"/>
                      <a:pt x="652" y="390"/>
                    </a:cubicBezTo>
                    <a:cubicBezTo>
                      <a:pt x="652" y="355"/>
                      <a:pt x="680" y="326"/>
                      <a:pt x="708" y="270"/>
                    </a:cubicBezTo>
                    <a:cubicBezTo>
                      <a:pt x="708" y="213"/>
                      <a:pt x="680" y="178"/>
                      <a:pt x="652" y="149"/>
                    </a:cubicBezTo>
                    <a:cubicBezTo>
                      <a:pt x="652" y="149"/>
                      <a:pt x="639" y="137"/>
                      <a:pt x="620" y="137"/>
                    </a:cubicBezTo>
                    <a:cubicBezTo>
                      <a:pt x="611" y="137"/>
                      <a:pt x="600" y="140"/>
                      <a:pt x="588" y="149"/>
                    </a:cubicBezTo>
                    <a:cubicBezTo>
                      <a:pt x="475" y="149"/>
                      <a:pt x="383" y="213"/>
                      <a:pt x="298" y="298"/>
                    </a:cubicBezTo>
                    <a:cubicBezTo>
                      <a:pt x="270" y="326"/>
                      <a:pt x="234" y="355"/>
                      <a:pt x="206" y="355"/>
                    </a:cubicBezTo>
                    <a:cubicBezTo>
                      <a:pt x="178" y="390"/>
                      <a:pt x="149" y="390"/>
                      <a:pt x="149" y="390"/>
                    </a:cubicBezTo>
                    <a:lnTo>
                      <a:pt x="149" y="326"/>
                    </a:lnTo>
                    <a:cubicBezTo>
                      <a:pt x="178" y="241"/>
                      <a:pt x="234" y="149"/>
                      <a:pt x="298" y="93"/>
                    </a:cubicBezTo>
                    <a:cubicBezTo>
                      <a:pt x="326" y="93"/>
                      <a:pt x="326" y="36"/>
                      <a:pt x="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3485315" y="4717455"/>
                <a:ext cx="35660" cy="2529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13" extrusionOk="0">
                    <a:moveTo>
                      <a:pt x="787" y="1"/>
                    </a:moveTo>
                    <a:cubicBezTo>
                      <a:pt x="768" y="1"/>
                      <a:pt x="750" y="5"/>
                      <a:pt x="736" y="5"/>
                    </a:cubicBezTo>
                    <a:cubicBezTo>
                      <a:pt x="651" y="62"/>
                      <a:pt x="651" y="211"/>
                      <a:pt x="679" y="274"/>
                    </a:cubicBezTo>
                    <a:lnTo>
                      <a:pt x="679" y="303"/>
                    </a:lnTo>
                    <a:cubicBezTo>
                      <a:pt x="708" y="303"/>
                      <a:pt x="708" y="331"/>
                      <a:pt x="708" y="359"/>
                    </a:cubicBezTo>
                    <a:lnTo>
                      <a:pt x="708" y="387"/>
                    </a:lnTo>
                    <a:cubicBezTo>
                      <a:pt x="708" y="387"/>
                      <a:pt x="679" y="387"/>
                      <a:pt x="623" y="359"/>
                    </a:cubicBezTo>
                    <a:cubicBezTo>
                      <a:pt x="594" y="331"/>
                      <a:pt x="594" y="331"/>
                      <a:pt x="559" y="303"/>
                    </a:cubicBezTo>
                    <a:lnTo>
                      <a:pt x="531" y="274"/>
                    </a:lnTo>
                    <a:cubicBezTo>
                      <a:pt x="531" y="239"/>
                      <a:pt x="502" y="211"/>
                      <a:pt x="474" y="211"/>
                    </a:cubicBezTo>
                    <a:cubicBezTo>
                      <a:pt x="441" y="177"/>
                      <a:pt x="405" y="164"/>
                      <a:pt x="376" y="164"/>
                    </a:cubicBezTo>
                    <a:cubicBezTo>
                      <a:pt x="355" y="164"/>
                      <a:pt x="337" y="171"/>
                      <a:pt x="326" y="182"/>
                    </a:cubicBezTo>
                    <a:cubicBezTo>
                      <a:pt x="241" y="211"/>
                      <a:pt x="205" y="303"/>
                      <a:pt x="241" y="359"/>
                    </a:cubicBezTo>
                    <a:cubicBezTo>
                      <a:pt x="241" y="387"/>
                      <a:pt x="241" y="416"/>
                      <a:pt x="269" y="451"/>
                    </a:cubicBezTo>
                    <a:lnTo>
                      <a:pt x="269" y="508"/>
                    </a:lnTo>
                    <a:cubicBezTo>
                      <a:pt x="297" y="536"/>
                      <a:pt x="297" y="564"/>
                      <a:pt x="269" y="593"/>
                    </a:cubicBezTo>
                    <a:cubicBezTo>
                      <a:pt x="269" y="593"/>
                      <a:pt x="241" y="593"/>
                      <a:pt x="205" y="564"/>
                    </a:cubicBezTo>
                    <a:cubicBezTo>
                      <a:pt x="205" y="564"/>
                      <a:pt x="149" y="508"/>
                      <a:pt x="149" y="451"/>
                    </a:cubicBezTo>
                    <a:cubicBezTo>
                      <a:pt x="120" y="451"/>
                      <a:pt x="120" y="416"/>
                      <a:pt x="120" y="416"/>
                    </a:cubicBezTo>
                    <a:cubicBezTo>
                      <a:pt x="106" y="402"/>
                      <a:pt x="92" y="395"/>
                      <a:pt x="77" y="395"/>
                    </a:cubicBezTo>
                    <a:cubicBezTo>
                      <a:pt x="62" y="395"/>
                      <a:pt x="46" y="402"/>
                      <a:pt x="28" y="416"/>
                    </a:cubicBezTo>
                    <a:cubicBezTo>
                      <a:pt x="0" y="416"/>
                      <a:pt x="0" y="451"/>
                      <a:pt x="0" y="479"/>
                    </a:cubicBezTo>
                    <a:cubicBezTo>
                      <a:pt x="28" y="508"/>
                      <a:pt x="28" y="508"/>
                      <a:pt x="28" y="536"/>
                    </a:cubicBezTo>
                    <a:cubicBezTo>
                      <a:pt x="92" y="593"/>
                      <a:pt x="120" y="656"/>
                      <a:pt x="149" y="685"/>
                    </a:cubicBezTo>
                    <a:cubicBezTo>
                      <a:pt x="177" y="685"/>
                      <a:pt x="205" y="713"/>
                      <a:pt x="269" y="713"/>
                    </a:cubicBezTo>
                    <a:cubicBezTo>
                      <a:pt x="297" y="713"/>
                      <a:pt x="326" y="685"/>
                      <a:pt x="354" y="685"/>
                    </a:cubicBezTo>
                    <a:cubicBezTo>
                      <a:pt x="417" y="628"/>
                      <a:pt x="417" y="536"/>
                      <a:pt x="382" y="479"/>
                    </a:cubicBezTo>
                    <a:lnTo>
                      <a:pt x="382" y="416"/>
                    </a:lnTo>
                    <a:cubicBezTo>
                      <a:pt x="354" y="387"/>
                      <a:pt x="354" y="359"/>
                      <a:pt x="354" y="331"/>
                    </a:cubicBezTo>
                    <a:lnTo>
                      <a:pt x="354" y="274"/>
                    </a:lnTo>
                    <a:cubicBezTo>
                      <a:pt x="382" y="274"/>
                      <a:pt x="382" y="274"/>
                      <a:pt x="417" y="303"/>
                    </a:cubicBezTo>
                    <a:lnTo>
                      <a:pt x="446" y="331"/>
                    </a:lnTo>
                    <a:lnTo>
                      <a:pt x="474" y="359"/>
                    </a:lnTo>
                    <a:cubicBezTo>
                      <a:pt x="502" y="387"/>
                      <a:pt x="531" y="416"/>
                      <a:pt x="559" y="451"/>
                    </a:cubicBezTo>
                    <a:cubicBezTo>
                      <a:pt x="606" y="493"/>
                      <a:pt x="664" y="519"/>
                      <a:pt x="716" y="519"/>
                    </a:cubicBezTo>
                    <a:cubicBezTo>
                      <a:pt x="736" y="519"/>
                      <a:pt x="754" y="515"/>
                      <a:pt x="771" y="508"/>
                    </a:cubicBezTo>
                    <a:cubicBezTo>
                      <a:pt x="828" y="479"/>
                      <a:pt x="828" y="416"/>
                      <a:pt x="828" y="331"/>
                    </a:cubicBezTo>
                    <a:cubicBezTo>
                      <a:pt x="828" y="303"/>
                      <a:pt x="828" y="274"/>
                      <a:pt x="800" y="239"/>
                    </a:cubicBezTo>
                    <a:lnTo>
                      <a:pt x="800" y="211"/>
                    </a:lnTo>
                    <a:cubicBezTo>
                      <a:pt x="771" y="182"/>
                      <a:pt x="800" y="154"/>
                      <a:pt x="800" y="126"/>
                    </a:cubicBezTo>
                    <a:lnTo>
                      <a:pt x="828" y="126"/>
                    </a:lnTo>
                    <a:cubicBezTo>
                      <a:pt x="828" y="154"/>
                      <a:pt x="856" y="182"/>
                      <a:pt x="856" y="239"/>
                    </a:cubicBezTo>
                    <a:cubicBezTo>
                      <a:pt x="876" y="264"/>
                      <a:pt x="897" y="286"/>
                      <a:pt x="919" y="286"/>
                    </a:cubicBezTo>
                    <a:cubicBezTo>
                      <a:pt x="928" y="286"/>
                      <a:pt x="938" y="282"/>
                      <a:pt x="948" y="274"/>
                    </a:cubicBezTo>
                    <a:cubicBezTo>
                      <a:pt x="976" y="274"/>
                      <a:pt x="1005" y="239"/>
                      <a:pt x="976" y="211"/>
                    </a:cubicBezTo>
                    <a:cubicBezTo>
                      <a:pt x="976" y="126"/>
                      <a:pt x="948" y="97"/>
                      <a:pt x="884" y="62"/>
                    </a:cubicBezTo>
                    <a:cubicBezTo>
                      <a:pt x="850" y="11"/>
                      <a:pt x="816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>
                <a:off x="3898462" y="4420688"/>
                <a:ext cx="5851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78" extrusionOk="0">
                    <a:moveTo>
                      <a:pt x="1649" y="0"/>
                    </a:moveTo>
                    <a:cubicBezTo>
                      <a:pt x="1415" y="0"/>
                      <a:pt x="1182" y="29"/>
                      <a:pt x="941" y="57"/>
                    </a:cubicBezTo>
                    <a:cubicBezTo>
                      <a:pt x="800" y="57"/>
                      <a:pt x="680" y="85"/>
                      <a:pt x="531" y="85"/>
                    </a:cubicBezTo>
                    <a:cubicBezTo>
                      <a:pt x="443" y="99"/>
                      <a:pt x="354" y="107"/>
                      <a:pt x="269" y="107"/>
                    </a:cubicBezTo>
                    <a:cubicBezTo>
                      <a:pt x="184" y="107"/>
                      <a:pt x="103" y="99"/>
                      <a:pt x="29" y="85"/>
                    </a:cubicBezTo>
                    <a:lnTo>
                      <a:pt x="1" y="149"/>
                    </a:lnTo>
                    <a:cubicBezTo>
                      <a:pt x="92" y="177"/>
                      <a:pt x="149" y="177"/>
                      <a:pt x="206" y="177"/>
                    </a:cubicBezTo>
                    <a:cubicBezTo>
                      <a:pt x="326" y="177"/>
                      <a:pt x="411" y="149"/>
                      <a:pt x="531" y="149"/>
                    </a:cubicBezTo>
                    <a:cubicBezTo>
                      <a:pt x="680" y="149"/>
                      <a:pt x="828" y="114"/>
                      <a:pt x="941" y="114"/>
                    </a:cubicBezTo>
                    <a:cubicBezTo>
                      <a:pt x="1182" y="85"/>
                      <a:pt x="1415" y="57"/>
                      <a:pt x="1649" y="57"/>
                    </a:cubicBezTo>
                    <a:lnTo>
                      <a:pt x="16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>
                <a:off x="3535486" y="4662140"/>
                <a:ext cx="61811" cy="4329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2" extrusionOk="0">
                    <a:moveTo>
                      <a:pt x="1" y="1"/>
                    </a:moveTo>
                    <a:lnTo>
                      <a:pt x="1" y="65"/>
                    </a:lnTo>
                    <a:cubicBezTo>
                      <a:pt x="206" y="93"/>
                      <a:pt x="383" y="121"/>
                      <a:pt x="595" y="121"/>
                    </a:cubicBezTo>
                    <a:lnTo>
                      <a:pt x="708" y="121"/>
                    </a:lnTo>
                    <a:cubicBezTo>
                      <a:pt x="829" y="121"/>
                      <a:pt x="949" y="121"/>
                      <a:pt x="1062" y="93"/>
                    </a:cubicBezTo>
                    <a:cubicBezTo>
                      <a:pt x="1165" y="79"/>
                      <a:pt x="1276" y="72"/>
                      <a:pt x="1391" y="72"/>
                    </a:cubicBezTo>
                    <a:cubicBezTo>
                      <a:pt x="1506" y="72"/>
                      <a:pt x="1625" y="79"/>
                      <a:pt x="1741" y="93"/>
                    </a:cubicBezTo>
                    <a:lnTo>
                      <a:pt x="1741" y="29"/>
                    </a:lnTo>
                    <a:cubicBezTo>
                      <a:pt x="1639" y="15"/>
                      <a:pt x="1520" y="8"/>
                      <a:pt x="1398" y="8"/>
                    </a:cubicBezTo>
                    <a:cubicBezTo>
                      <a:pt x="1276" y="8"/>
                      <a:pt x="1151" y="15"/>
                      <a:pt x="1034" y="29"/>
                    </a:cubicBezTo>
                    <a:cubicBezTo>
                      <a:pt x="949" y="65"/>
                      <a:pt x="829" y="65"/>
                      <a:pt x="708" y="65"/>
                    </a:cubicBezTo>
                    <a:cubicBezTo>
                      <a:pt x="475" y="65"/>
                      <a:pt x="242" y="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3521932" y="4093370"/>
                <a:ext cx="49250" cy="27144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765" extrusionOk="0">
                    <a:moveTo>
                      <a:pt x="1331" y="0"/>
                    </a:moveTo>
                    <a:cubicBezTo>
                      <a:pt x="1211" y="234"/>
                      <a:pt x="942" y="411"/>
                      <a:pt x="588" y="531"/>
                    </a:cubicBezTo>
                    <a:cubicBezTo>
                      <a:pt x="503" y="559"/>
                      <a:pt x="447" y="588"/>
                      <a:pt x="383" y="616"/>
                    </a:cubicBezTo>
                    <a:cubicBezTo>
                      <a:pt x="270" y="644"/>
                      <a:pt x="206" y="673"/>
                      <a:pt x="1" y="708"/>
                    </a:cubicBezTo>
                    <a:lnTo>
                      <a:pt x="1" y="764"/>
                    </a:lnTo>
                    <a:cubicBezTo>
                      <a:pt x="234" y="736"/>
                      <a:pt x="270" y="708"/>
                      <a:pt x="411" y="644"/>
                    </a:cubicBezTo>
                    <a:cubicBezTo>
                      <a:pt x="475" y="644"/>
                      <a:pt x="532" y="616"/>
                      <a:pt x="588" y="588"/>
                    </a:cubicBezTo>
                    <a:cubicBezTo>
                      <a:pt x="977" y="467"/>
                      <a:pt x="1239" y="291"/>
                      <a:pt x="1388" y="29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>
                <a:off x="3527219" y="3916318"/>
                <a:ext cx="129795" cy="5357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510" extrusionOk="0">
                    <a:moveTo>
                      <a:pt x="884" y="1"/>
                    </a:moveTo>
                    <a:cubicBezTo>
                      <a:pt x="852" y="1"/>
                      <a:pt x="820" y="11"/>
                      <a:pt x="793" y="38"/>
                    </a:cubicBezTo>
                    <a:cubicBezTo>
                      <a:pt x="651" y="95"/>
                      <a:pt x="531" y="152"/>
                      <a:pt x="411" y="244"/>
                    </a:cubicBezTo>
                    <a:cubicBezTo>
                      <a:pt x="262" y="300"/>
                      <a:pt x="149" y="392"/>
                      <a:pt x="1" y="449"/>
                    </a:cubicBezTo>
                    <a:lnTo>
                      <a:pt x="29" y="505"/>
                    </a:lnTo>
                    <a:cubicBezTo>
                      <a:pt x="177" y="449"/>
                      <a:pt x="298" y="357"/>
                      <a:pt x="439" y="300"/>
                    </a:cubicBezTo>
                    <a:cubicBezTo>
                      <a:pt x="559" y="215"/>
                      <a:pt x="680" y="152"/>
                      <a:pt x="793" y="67"/>
                    </a:cubicBezTo>
                    <a:cubicBezTo>
                      <a:pt x="812" y="58"/>
                      <a:pt x="830" y="55"/>
                      <a:pt x="847" y="55"/>
                    </a:cubicBezTo>
                    <a:cubicBezTo>
                      <a:pt x="890" y="55"/>
                      <a:pt x="930" y="75"/>
                      <a:pt x="970" y="95"/>
                    </a:cubicBezTo>
                    <a:cubicBezTo>
                      <a:pt x="1210" y="244"/>
                      <a:pt x="1500" y="392"/>
                      <a:pt x="1769" y="477"/>
                    </a:cubicBezTo>
                    <a:lnTo>
                      <a:pt x="1797" y="505"/>
                    </a:lnTo>
                    <a:cubicBezTo>
                      <a:pt x="2420" y="774"/>
                      <a:pt x="3035" y="1128"/>
                      <a:pt x="3623" y="1510"/>
                    </a:cubicBezTo>
                    <a:lnTo>
                      <a:pt x="3658" y="1453"/>
                    </a:lnTo>
                    <a:cubicBezTo>
                      <a:pt x="3064" y="1064"/>
                      <a:pt x="2448" y="710"/>
                      <a:pt x="1826" y="449"/>
                    </a:cubicBezTo>
                    <a:lnTo>
                      <a:pt x="1769" y="420"/>
                    </a:lnTo>
                    <a:cubicBezTo>
                      <a:pt x="1536" y="328"/>
                      <a:pt x="1239" y="180"/>
                      <a:pt x="1005" y="38"/>
                    </a:cubicBezTo>
                    <a:cubicBezTo>
                      <a:pt x="969" y="18"/>
                      <a:pt x="926" y="1"/>
                      <a:pt x="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>
                <a:off x="3686105" y="3909115"/>
                <a:ext cx="87890" cy="61811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1742" extrusionOk="0">
                    <a:moveTo>
                      <a:pt x="29" y="1"/>
                    </a:moveTo>
                    <a:lnTo>
                      <a:pt x="1" y="65"/>
                    </a:lnTo>
                    <a:cubicBezTo>
                      <a:pt x="559" y="241"/>
                      <a:pt x="1182" y="418"/>
                      <a:pt x="1713" y="772"/>
                    </a:cubicBezTo>
                    <a:cubicBezTo>
                      <a:pt x="1861" y="857"/>
                      <a:pt x="1946" y="949"/>
                      <a:pt x="2038" y="1034"/>
                    </a:cubicBezTo>
                    <a:cubicBezTo>
                      <a:pt x="2187" y="1182"/>
                      <a:pt x="2300" y="1416"/>
                      <a:pt x="2420" y="1741"/>
                    </a:cubicBezTo>
                    <a:lnTo>
                      <a:pt x="2477" y="1713"/>
                    </a:lnTo>
                    <a:cubicBezTo>
                      <a:pt x="2420" y="1479"/>
                      <a:pt x="2300" y="1211"/>
                      <a:pt x="2095" y="977"/>
                    </a:cubicBezTo>
                    <a:cubicBezTo>
                      <a:pt x="2010" y="885"/>
                      <a:pt x="1889" y="800"/>
                      <a:pt x="1741" y="708"/>
                    </a:cubicBezTo>
                    <a:cubicBezTo>
                      <a:pt x="1182" y="355"/>
                      <a:pt x="559" y="17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3627631" y="3700022"/>
                <a:ext cx="24128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3" extrusionOk="0">
                    <a:moveTo>
                      <a:pt x="679" y="1"/>
                    </a:moveTo>
                    <a:lnTo>
                      <a:pt x="0" y="121"/>
                    </a:lnTo>
                    <a:cubicBezTo>
                      <a:pt x="85" y="206"/>
                      <a:pt x="234" y="263"/>
                      <a:pt x="382" y="263"/>
                    </a:cubicBezTo>
                    <a:cubicBezTo>
                      <a:pt x="531" y="234"/>
                      <a:pt x="651" y="12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3664284" y="3657125"/>
                <a:ext cx="3051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86" h="560" extrusionOk="0">
                    <a:moveTo>
                      <a:pt x="28" y="0"/>
                    </a:moveTo>
                    <a:cubicBezTo>
                      <a:pt x="28" y="177"/>
                      <a:pt x="28" y="354"/>
                      <a:pt x="0" y="531"/>
                    </a:cubicBezTo>
                    <a:lnTo>
                      <a:pt x="57" y="559"/>
                    </a:lnTo>
                    <a:cubicBezTo>
                      <a:pt x="85" y="382"/>
                      <a:pt x="85" y="177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3701930" y="3826549"/>
                <a:ext cx="5287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52" extrusionOk="0">
                    <a:moveTo>
                      <a:pt x="85" y="0"/>
                    </a:moveTo>
                    <a:cubicBezTo>
                      <a:pt x="29" y="206"/>
                      <a:pt x="0" y="446"/>
                      <a:pt x="0" y="651"/>
                    </a:cubicBezTo>
                    <a:lnTo>
                      <a:pt x="57" y="651"/>
                    </a:lnTo>
                    <a:cubicBezTo>
                      <a:pt x="57" y="446"/>
                      <a:pt x="85" y="206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3658997" y="3990722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5"/>
                      <a:pt x="85" y="417"/>
                      <a:pt x="206" y="417"/>
                    </a:cubicBezTo>
                    <a:cubicBezTo>
                      <a:pt x="326" y="417"/>
                      <a:pt x="411" y="325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3625609" y="3816011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6" y="0"/>
                      <a:pt x="1" y="92"/>
                      <a:pt x="1" y="213"/>
                    </a:cubicBezTo>
                    <a:cubicBezTo>
                      <a:pt x="1" y="326"/>
                      <a:pt x="86" y="418"/>
                      <a:pt x="206" y="418"/>
                    </a:cubicBezTo>
                    <a:cubicBezTo>
                      <a:pt x="319" y="418"/>
                      <a:pt x="411" y="326"/>
                      <a:pt x="411" y="213"/>
                    </a:cubicBezTo>
                    <a:cubicBezTo>
                      <a:pt x="411" y="92"/>
                      <a:pt x="319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3553333" y="3777336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92" y="1"/>
                      <a:pt x="0" y="93"/>
                      <a:pt x="0" y="206"/>
                    </a:cubicBezTo>
                    <a:cubicBezTo>
                      <a:pt x="0" y="326"/>
                      <a:pt x="92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3704946" y="378163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05" y="0"/>
                    </a:moveTo>
                    <a:cubicBezTo>
                      <a:pt x="92" y="0"/>
                      <a:pt x="0" y="85"/>
                      <a:pt x="0" y="205"/>
                    </a:cubicBezTo>
                    <a:cubicBezTo>
                      <a:pt x="0" y="326"/>
                      <a:pt x="92" y="410"/>
                      <a:pt x="205" y="410"/>
                    </a:cubicBezTo>
                    <a:cubicBezTo>
                      <a:pt x="326" y="410"/>
                      <a:pt x="418" y="326"/>
                      <a:pt x="418" y="205"/>
                    </a:cubicBezTo>
                    <a:cubicBezTo>
                      <a:pt x="418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3658997" y="3876756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3699659" y="403990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13" y="1"/>
                    </a:moveTo>
                    <a:cubicBezTo>
                      <a:pt x="93" y="1"/>
                      <a:pt x="1" y="93"/>
                      <a:pt x="1" y="206"/>
                    </a:cubicBezTo>
                    <a:cubicBezTo>
                      <a:pt x="1" y="326"/>
                      <a:pt x="93" y="411"/>
                      <a:pt x="213" y="411"/>
                    </a:cubicBezTo>
                    <a:cubicBezTo>
                      <a:pt x="326" y="411"/>
                      <a:pt x="418" y="326"/>
                      <a:pt x="418" y="206"/>
                    </a:cubicBezTo>
                    <a:cubicBezTo>
                      <a:pt x="418" y="93"/>
                      <a:pt x="326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3574161" y="3862173"/>
                <a:ext cx="15861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2" extrusionOk="0">
                    <a:moveTo>
                      <a:pt x="241" y="1"/>
                    </a:moveTo>
                    <a:cubicBezTo>
                      <a:pt x="121" y="1"/>
                      <a:pt x="0" y="86"/>
                      <a:pt x="0" y="206"/>
                    </a:cubicBezTo>
                    <a:cubicBezTo>
                      <a:pt x="0" y="326"/>
                      <a:pt x="121" y="411"/>
                      <a:pt x="241" y="411"/>
                    </a:cubicBezTo>
                    <a:cubicBezTo>
                      <a:pt x="326" y="411"/>
                      <a:pt x="446" y="326"/>
                      <a:pt x="446" y="206"/>
                    </a:cubicBezTo>
                    <a:cubicBezTo>
                      <a:pt x="446" y="86"/>
                      <a:pt x="326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3748872" y="3880020"/>
                <a:ext cx="15825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1" extrusionOk="0">
                    <a:moveTo>
                      <a:pt x="205" y="0"/>
                    </a:moveTo>
                    <a:cubicBezTo>
                      <a:pt x="120" y="0"/>
                      <a:pt x="0" y="85"/>
                      <a:pt x="0" y="205"/>
                    </a:cubicBezTo>
                    <a:cubicBezTo>
                      <a:pt x="0" y="319"/>
                      <a:pt x="120" y="411"/>
                      <a:pt x="205" y="411"/>
                    </a:cubicBezTo>
                    <a:cubicBezTo>
                      <a:pt x="326" y="411"/>
                      <a:pt x="446" y="319"/>
                      <a:pt x="446" y="205"/>
                    </a:cubicBezTo>
                    <a:cubicBezTo>
                      <a:pt x="446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>
                <a:off x="3489573" y="3852664"/>
                <a:ext cx="14583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46" extrusionOk="0">
                    <a:moveTo>
                      <a:pt x="206" y="0"/>
                    </a:moveTo>
                    <a:cubicBezTo>
                      <a:pt x="85" y="0"/>
                      <a:pt x="0" y="120"/>
                      <a:pt x="0" y="241"/>
                    </a:cubicBezTo>
                    <a:cubicBezTo>
                      <a:pt x="0" y="326"/>
                      <a:pt x="85" y="446"/>
                      <a:pt x="206" y="446"/>
                    </a:cubicBezTo>
                    <a:cubicBezTo>
                      <a:pt x="326" y="446"/>
                      <a:pt x="411" y="326"/>
                      <a:pt x="411" y="241"/>
                    </a:cubicBezTo>
                    <a:cubicBezTo>
                      <a:pt x="411" y="120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3614077" y="4040893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85" y="1"/>
                      <a:pt x="0" y="93"/>
                      <a:pt x="0" y="206"/>
                    </a:cubicBezTo>
                    <a:cubicBezTo>
                      <a:pt x="0" y="326"/>
                      <a:pt x="85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3571145" y="4002254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6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6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3537757" y="4039900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1"/>
                    </a:moveTo>
                    <a:cubicBezTo>
                      <a:pt x="86" y="1"/>
                      <a:pt x="1" y="93"/>
                      <a:pt x="1" y="206"/>
                    </a:cubicBezTo>
                    <a:cubicBezTo>
                      <a:pt x="1" y="326"/>
                      <a:pt x="86" y="411"/>
                      <a:pt x="206" y="411"/>
                    </a:cubicBezTo>
                    <a:cubicBezTo>
                      <a:pt x="319" y="411"/>
                      <a:pt x="411" y="326"/>
                      <a:pt x="411" y="206"/>
                    </a:cubicBezTo>
                    <a:cubicBezTo>
                      <a:pt x="411" y="93"/>
                      <a:pt x="319" y="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3514658" y="4645605"/>
                <a:ext cx="111983" cy="404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14" extrusionOk="0">
                    <a:moveTo>
                      <a:pt x="1" y="0"/>
                    </a:moveTo>
                    <a:lnTo>
                      <a:pt x="1" y="57"/>
                    </a:lnTo>
                    <a:cubicBezTo>
                      <a:pt x="680" y="85"/>
                      <a:pt x="1387" y="113"/>
                      <a:pt x="2067" y="113"/>
                    </a:cubicBezTo>
                    <a:lnTo>
                      <a:pt x="3156" y="113"/>
                    </a:lnTo>
                    <a:lnTo>
                      <a:pt x="3156" y="57"/>
                    </a:lnTo>
                    <a:cubicBezTo>
                      <a:pt x="2872" y="64"/>
                      <a:pt x="2587" y="68"/>
                      <a:pt x="2304" y="68"/>
                    </a:cubicBezTo>
                    <a:cubicBezTo>
                      <a:pt x="1528" y="68"/>
                      <a:pt x="757" y="4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3868090" y="4402592"/>
                <a:ext cx="109996" cy="9580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70" extrusionOk="0">
                    <a:moveTo>
                      <a:pt x="2926" y="0"/>
                    </a:moveTo>
                    <a:cubicBezTo>
                      <a:pt x="2678" y="0"/>
                      <a:pt x="2414" y="42"/>
                      <a:pt x="2151" y="65"/>
                    </a:cubicBezTo>
                    <a:cubicBezTo>
                      <a:pt x="2066" y="93"/>
                      <a:pt x="2010" y="93"/>
                      <a:pt x="1918" y="128"/>
                    </a:cubicBezTo>
                    <a:cubicBezTo>
                      <a:pt x="1267" y="213"/>
                      <a:pt x="623" y="213"/>
                      <a:pt x="1" y="213"/>
                    </a:cubicBezTo>
                    <a:lnTo>
                      <a:pt x="1" y="270"/>
                    </a:lnTo>
                    <a:cubicBezTo>
                      <a:pt x="651" y="270"/>
                      <a:pt x="1302" y="270"/>
                      <a:pt x="1918" y="185"/>
                    </a:cubicBezTo>
                    <a:cubicBezTo>
                      <a:pt x="2010" y="157"/>
                      <a:pt x="2095" y="157"/>
                      <a:pt x="2151" y="128"/>
                    </a:cubicBezTo>
                    <a:cubicBezTo>
                      <a:pt x="2415" y="100"/>
                      <a:pt x="2679" y="57"/>
                      <a:pt x="2928" y="57"/>
                    </a:cubicBezTo>
                    <a:cubicBezTo>
                      <a:pt x="2986" y="57"/>
                      <a:pt x="3043" y="59"/>
                      <a:pt x="3099" y="65"/>
                    </a:cubicBezTo>
                    <a:lnTo>
                      <a:pt x="3099" y="8"/>
                    </a:lnTo>
                    <a:cubicBezTo>
                      <a:pt x="3042" y="3"/>
                      <a:pt x="2985" y="0"/>
                      <a:pt x="29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67" name="Google Shape;867;p40"/>
            <p:cNvGrpSpPr/>
            <p:nvPr/>
          </p:nvGrpSpPr>
          <p:grpSpPr>
            <a:xfrm>
              <a:off x="520010" y="1168622"/>
              <a:ext cx="4279321" cy="3269905"/>
              <a:chOff x="3245850" y="1388754"/>
              <a:chExt cx="1339926" cy="1023893"/>
            </a:xfrm>
          </p:grpSpPr>
          <p:grpSp>
            <p:nvGrpSpPr>
              <p:cNvPr id="868" name="Google Shape;868;p40"/>
              <p:cNvGrpSpPr/>
              <p:nvPr/>
            </p:nvGrpSpPr>
            <p:grpSpPr>
              <a:xfrm>
                <a:off x="3889166" y="1636096"/>
                <a:ext cx="633844" cy="776551"/>
                <a:chOff x="3889166" y="1636096"/>
                <a:chExt cx="633844" cy="776551"/>
              </a:xfrm>
            </p:grpSpPr>
            <p:sp>
              <p:nvSpPr>
                <p:cNvPr id="869" name="Google Shape;869;p40"/>
                <p:cNvSpPr/>
                <p:nvPr/>
              </p:nvSpPr>
              <p:spPr>
                <a:xfrm>
                  <a:off x="3889166" y="1636096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1234" y="0"/>
                      </a:moveTo>
                      <a:cubicBezTo>
                        <a:pt x="1175" y="0"/>
                        <a:pt x="1109" y="21"/>
                        <a:pt x="1062" y="68"/>
                      </a:cubicBezTo>
                      <a:lnTo>
                        <a:pt x="1" y="1165"/>
                      </a:lnTo>
                      <a:lnTo>
                        <a:pt x="1062" y="2162"/>
                      </a:lnTo>
                      <a:cubicBezTo>
                        <a:pt x="1118" y="2190"/>
                        <a:pt x="1175" y="2226"/>
                        <a:pt x="1203" y="2226"/>
                      </a:cubicBezTo>
                      <a:cubicBezTo>
                        <a:pt x="1267" y="2226"/>
                        <a:pt x="1324" y="2190"/>
                        <a:pt x="1380" y="2162"/>
                      </a:cubicBezTo>
                      <a:cubicBezTo>
                        <a:pt x="1444" y="2077"/>
                        <a:pt x="1444" y="1929"/>
                        <a:pt x="1352" y="1837"/>
                      </a:cubicBezTo>
                      <a:lnTo>
                        <a:pt x="616" y="1165"/>
                      </a:lnTo>
                      <a:lnTo>
                        <a:pt x="1380" y="365"/>
                      </a:lnTo>
                      <a:cubicBezTo>
                        <a:pt x="1444" y="280"/>
                        <a:pt x="1444" y="132"/>
                        <a:pt x="1352" y="40"/>
                      </a:cubicBezTo>
                      <a:cubicBezTo>
                        <a:pt x="1327" y="14"/>
                        <a:pt x="1282" y="0"/>
                        <a:pt x="12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0" name="Google Shape;870;p40"/>
                <p:cNvSpPr/>
                <p:nvPr/>
              </p:nvSpPr>
              <p:spPr>
                <a:xfrm>
                  <a:off x="3935114" y="1636096"/>
                  <a:ext cx="52230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226" extrusionOk="0">
                      <a:moveTo>
                        <a:pt x="1240" y="0"/>
                      </a:moveTo>
                      <a:cubicBezTo>
                        <a:pt x="1174" y="0"/>
                        <a:pt x="1108" y="21"/>
                        <a:pt x="1062" y="68"/>
                      </a:cubicBezTo>
                      <a:lnTo>
                        <a:pt x="0" y="1165"/>
                      </a:lnTo>
                      <a:lnTo>
                        <a:pt x="1090" y="2162"/>
                      </a:lnTo>
                      <a:cubicBezTo>
                        <a:pt x="1118" y="2190"/>
                        <a:pt x="1182" y="2226"/>
                        <a:pt x="1210" y="2226"/>
                      </a:cubicBezTo>
                      <a:cubicBezTo>
                        <a:pt x="1267" y="2226"/>
                        <a:pt x="1323" y="2190"/>
                        <a:pt x="1387" y="2162"/>
                      </a:cubicBezTo>
                      <a:cubicBezTo>
                        <a:pt x="1472" y="2077"/>
                        <a:pt x="1444" y="1929"/>
                        <a:pt x="1359" y="1837"/>
                      </a:cubicBezTo>
                      <a:lnTo>
                        <a:pt x="616" y="1165"/>
                      </a:lnTo>
                      <a:lnTo>
                        <a:pt x="1387" y="365"/>
                      </a:lnTo>
                      <a:cubicBezTo>
                        <a:pt x="1472" y="280"/>
                        <a:pt x="1444" y="132"/>
                        <a:pt x="1387" y="40"/>
                      </a:cubicBezTo>
                      <a:cubicBezTo>
                        <a:pt x="1346" y="14"/>
                        <a:pt x="1293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1" name="Google Shape;871;p40"/>
                <p:cNvSpPr/>
                <p:nvPr/>
              </p:nvSpPr>
              <p:spPr>
                <a:xfrm>
                  <a:off x="4470495" y="2333663"/>
                  <a:ext cx="52514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2226" extrusionOk="0">
                      <a:moveTo>
                        <a:pt x="219" y="1"/>
                      </a:moveTo>
                      <a:cubicBezTo>
                        <a:pt x="174" y="1"/>
                        <a:pt x="130" y="15"/>
                        <a:pt x="93" y="39"/>
                      </a:cubicBezTo>
                      <a:cubicBezTo>
                        <a:pt x="1" y="131"/>
                        <a:pt x="1" y="280"/>
                        <a:pt x="93" y="365"/>
                      </a:cubicBezTo>
                      <a:lnTo>
                        <a:pt x="857" y="1136"/>
                      </a:lnTo>
                      <a:lnTo>
                        <a:pt x="93" y="1843"/>
                      </a:lnTo>
                      <a:cubicBezTo>
                        <a:pt x="1" y="1928"/>
                        <a:pt x="1" y="2077"/>
                        <a:pt x="93" y="2133"/>
                      </a:cubicBezTo>
                      <a:cubicBezTo>
                        <a:pt x="121" y="2197"/>
                        <a:pt x="178" y="2225"/>
                        <a:pt x="241" y="2225"/>
                      </a:cubicBezTo>
                      <a:cubicBezTo>
                        <a:pt x="298" y="2225"/>
                        <a:pt x="355" y="2197"/>
                        <a:pt x="383" y="2162"/>
                      </a:cubicBezTo>
                      <a:lnTo>
                        <a:pt x="1479" y="1164"/>
                      </a:lnTo>
                      <a:lnTo>
                        <a:pt x="383" y="75"/>
                      </a:lnTo>
                      <a:cubicBezTo>
                        <a:pt x="335" y="23"/>
                        <a:pt x="277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72" name="Google Shape;872;p40"/>
                <p:cNvSpPr/>
                <p:nvPr/>
              </p:nvSpPr>
              <p:spPr>
                <a:xfrm>
                  <a:off x="4424582" y="2333663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218" y="1"/>
                      </a:moveTo>
                      <a:cubicBezTo>
                        <a:pt x="172" y="1"/>
                        <a:pt x="126" y="15"/>
                        <a:pt x="85" y="39"/>
                      </a:cubicBezTo>
                      <a:cubicBezTo>
                        <a:pt x="0" y="131"/>
                        <a:pt x="0" y="280"/>
                        <a:pt x="85" y="365"/>
                      </a:cubicBezTo>
                      <a:lnTo>
                        <a:pt x="856" y="1136"/>
                      </a:lnTo>
                      <a:lnTo>
                        <a:pt x="85" y="1843"/>
                      </a:lnTo>
                      <a:cubicBezTo>
                        <a:pt x="0" y="1928"/>
                        <a:pt x="0" y="2077"/>
                        <a:pt x="85" y="2133"/>
                      </a:cubicBezTo>
                      <a:cubicBezTo>
                        <a:pt x="121" y="2197"/>
                        <a:pt x="177" y="2225"/>
                        <a:pt x="234" y="2225"/>
                      </a:cubicBezTo>
                      <a:cubicBezTo>
                        <a:pt x="297" y="2225"/>
                        <a:pt x="326" y="2197"/>
                        <a:pt x="382" y="2162"/>
                      </a:cubicBezTo>
                      <a:lnTo>
                        <a:pt x="1444" y="1164"/>
                      </a:lnTo>
                      <a:lnTo>
                        <a:pt x="382" y="75"/>
                      </a:lnTo>
                      <a:cubicBezTo>
                        <a:pt x="335" y="23"/>
                        <a:pt x="276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873" name="Google Shape;873;p40"/>
              <p:cNvSpPr/>
              <p:nvPr/>
            </p:nvSpPr>
            <p:spPr>
              <a:xfrm>
                <a:off x="4473760" y="1552892"/>
                <a:ext cx="16606" cy="7107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003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383" y="588"/>
                      <a:pt x="411" y="1387"/>
                      <a:pt x="58" y="1946"/>
                    </a:cubicBezTo>
                    <a:cubicBezTo>
                      <a:pt x="58" y="1974"/>
                      <a:pt x="58" y="1974"/>
                      <a:pt x="86" y="2003"/>
                    </a:cubicBezTo>
                    <a:cubicBezTo>
                      <a:pt x="86" y="2003"/>
                      <a:pt x="114" y="2003"/>
                      <a:pt x="114" y="1974"/>
                    </a:cubicBezTo>
                    <a:cubicBezTo>
                      <a:pt x="468" y="1387"/>
                      <a:pt x="440" y="560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3372342" y="1752689"/>
                <a:ext cx="40947" cy="5954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78" extrusionOk="0">
                    <a:moveTo>
                      <a:pt x="595" y="58"/>
                    </a:moveTo>
                    <a:cubicBezTo>
                      <a:pt x="857" y="58"/>
                      <a:pt x="1090" y="411"/>
                      <a:pt x="1090" y="850"/>
                    </a:cubicBezTo>
                    <a:cubicBezTo>
                      <a:pt x="1090" y="1267"/>
                      <a:pt x="857" y="1621"/>
                      <a:pt x="595" y="1621"/>
                    </a:cubicBezTo>
                    <a:cubicBezTo>
                      <a:pt x="298" y="1621"/>
                      <a:pt x="64" y="1267"/>
                      <a:pt x="64" y="850"/>
                    </a:cubicBezTo>
                    <a:cubicBezTo>
                      <a:pt x="64" y="411"/>
                      <a:pt x="298" y="58"/>
                      <a:pt x="595" y="58"/>
                    </a:cubicBezTo>
                    <a:close/>
                    <a:moveTo>
                      <a:pt x="595" y="1"/>
                    </a:moveTo>
                    <a:cubicBezTo>
                      <a:pt x="269" y="1"/>
                      <a:pt x="1" y="383"/>
                      <a:pt x="1" y="850"/>
                    </a:cubicBezTo>
                    <a:cubicBezTo>
                      <a:pt x="1" y="1296"/>
                      <a:pt x="269" y="1678"/>
                      <a:pt x="595" y="1678"/>
                    </a:cubicBezTo>
                    <a:cubicBezTo>
                      <a:pt x="885" y="1678"/>
                      <a:pt x="1154" y="1296"/>
                      <a:pt x="1154" y="850"/>
                    </a:cubicBezTo>
                    <a:cubicBezTo>
                      <a:pt x="1154" y="383"/>
                      <a:pt x="885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4551074" y="1770287"/>
                <a:ext cx="34702" cy="5247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79" extrusionOk="0">
                    <a:moveTo>
                      <a:pt x="475" y="64"/>
                    </a:moveTo>
                    <a:cubicBezTo>
                      <a:pt x="737" y="64"/>
                      <a:pt x="913" y="389"/>
                      <a:pt x="913" y="743"/>
                    </a:cubicBezTo>
                    <a:cubicBezTo>
                      <a:pt x="913" y="1125"/>
                      <a:pt x="737" y="1415"/>
                      <a:pt x="475" y="1415"/>
                    </a:cubicBezTo>
                    <a:cubicBezTo>
                      <a:pt x="234" y="1415"/>
                      <a:pt x="57" y="1125"/>
                      <a:pt x="57" y="743"/>
                    </a:cubicBezTo>
                    <a:cubicBezTo>
                      <a:pt x="57" y="389"/>
                      <a:pt x="234" y="64"/>
                      <a:pt x="475" y="64"/>
                    </a:cubicBezTo>
                    <a:close/>
                    <a:moveTo>
                      <a:pt x="475" y="0"/>
                    </a:moveTo>
                    <a:cubicBezTo>
                      <a:pt x="206" y="0"/>
                      <a:pt x="1" y="354"/>
                      <a:pt x="1" y="743"/>
                    </a:cubicBezTo>
                    <a:cubicBezTo>
                      <a:pt x="1" y="1153"/>
                      <a:pt x="206" y="1479"/>
                      <a:pt x="475" y="1479"/>
                    </a:cubicBezTo>
                    <a:cubicBezTo>
                      <a:pt x="765" y="1479"/>
                      <a:pt x="977" y="1153"/>
                      <a:pt x="977" y="743"/>
                    </a:cubicBezTo>
                    <a:cubicBezTo>
                      <a:pt x="977" y="354"/>
                      <a:pt x="765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3997846" y="1767271"/>
                <a:ext cx="35695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72" extrusionOk="0">
                    <a:moveTo>
                      <a:pt x="503" y="57"/>
                    </a:moveTo>
                    <a:cubicBezTo>
                      <a:pt x="737" y="57"/>
                      <a:pt x="942" y="354"/>
                      <a:pt x="942" y="736"/>
                    </a:cubicBezTo>
                    <a:cubicBezTo>
                      <a:pt x="942" y="1090"/>
                      <a:pt x="737" y="1415"/>
                      <a:pt x="503" y="1415"/>
                    </a:cubicBezTo>
                    <a:cubicBezTo>
                      <a:pt x="263" y="1415"/>
                      <a:pt x="58" y="1090"/>
                      <a:pt x="58" y="736"/>
                    </a:cubicBezTo>
                    <a:cubicBezTo>
                      <a:pt x="58" y="354"/>
                      <a:pt x="263" y="57"/>
                      <a:pt x="503" y="57"/>
                    </a:cubicBezTo>
                    <a:close/>
                    <a:moveTo>
                      <a:pt x="503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18"/>
                      <a:pt x="234" y="1472"/>
                      <a:pt x="503" y="1472"/>
                    </a:cubicBezTo>
                    <a:cubicBezTo>
                      <a:pt x="765" y="1472"/>
                      <a:pt x="1006" y="1118"/>
                      <a:pt x="1006" y="736"/>
                    </a:cubicBezTo>
                    <a:cubicBezTo>
                      <a:pt x="1006" y="326"/>
                      <a:pt x="76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4298055" y="2172613"/>
                <a:ext cx="48008" cy="12482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518" extrusionOk="0">
                    <a:moveTo>
                      <a:pt x="857" y="72"/>
                    </a:moveTo>
                    <a:cubicBezTo>
                      <a:pt x="1119" y="129"/>
                      <a:pt x="1211" y="454"/>
                      <a:pt x="1239" y="574"/>
                    </a:cubicBezTo>
                    <a:cubicBezTo>
                      <a:pt x="1295" y="836"/>
                      <a:pt x="1295" y="1077"/>
                      <a:pt x="1239" y="1338"/>
                    </a:cubicBezTo>
                    <a:cubicBezTo>
                      <a:pt x="1211" y="1430"/>
                      <a:pt x="1175" y="1544"/>
                      <a:pt x="1147" y="1636"/>
                    </a:cubicBezTo>
                    <a:cubicBezTo>
                      <a:pt x="1090" y="1841"/>
                      <a:pt x="998" y="2074"/>
                      <a:pt x="1034" y="2279"/>
                    </a:cubicBezTo>
                    <a:cubicBezTo>
                      <a:pt x="1034" y="2400"/>
                      <a:pt x="1062" y="2492"/>
                      <a:pt x="1090" y="2605"/>
                    </a:cubicBezTo>
                    <a:cubicBezTo>
                      <a:pt x="1090" y="2725"/>
                      <a:pt x="1147" y="2845"/>
                      <a:pt x="1119" y="2958"/>
                    </a:cubicBezTo>
                    <a:cubicBezTo>
                      <a:pt x="1119" y="3199"/>
                      <a:pt x="913" y="3461"/>
                      <a:pt x="680" y="3461"/>
                    </a:cubicBezTo>
                    <a:lnTo>
                      <a:pt x="560" y="3461"/>
                    </a:lnTo>
                    <a:cubicBezTo>
                      <a:pt x="263" y="3376"/>
                      <a:pt x="86" y="2987"/>
                      <a:pt x="86" y="2753"/>
                    </a:cubicBezTo>
                    <a:cubicBezTo>
                      <a:pt x="57" y="2548"/>
                      <a:pt x="149" y="2343"/>
                      <a:pt x="206" y="2138"/>
                    </a:cubicBezTo>
                    <a:cubicBezTo>
                      <a:pt x="263" y="1961"/>
                      <a:pt x="326" y="1784"/>
                      <a:pt x="326" y="1607"/>
                    </a:cubicBezTo>
                    <a:cubicBezTo>
                      <a:pt x="326" y="1430"/>
                      <a:pt x="291" y="1282"/>
                      <a:pt x="263" y="1105"/>
                    </a:cubicBezTo>
                    <a:cubicBezTo>
                      <a:pt x="263" y="1077"/>
                      <a:pt x="234" y="1013"/>
                      <a:pt x="234" y="956"/>
                    </a:cubicBezTo>
                    <a:cubicBezTo>
                      <a:pt x="206" y="780"/>
                      <a:pt x="178" y="546"/>
                      <a:pt x="291" y="334"/>
                    </a:cubicBezTo>
                    <a:cubicBezTo>
                      <a:pt x="383" y="192"/>
                      <a:pt x="560" y="72"/>
                      <a:pt x="737" y="72"/>
                    </a:cubicBezTo>
                    <a:close/>
                    <a:moveTo>
                      <a:pt x="741" y="1"/>
                    </a:moveTo>
                    <a:cubicBezTo>
                      <a:pt x="537" y="1"/>
                      <a:pt x="335" y="133"/>
                      <a:pt x="234" y="306"/>
                    </a:cubicBezTo>
                    <a:cubicBezTo>
                      <a:pt x="114" y="546"/>
                      <a:pt x="149" y="780"/>
                      <a:pt x="178" y="956"/>
                    </a:cubicBezTo>
                    <a:cubicBezTo>
                      <a:pt x="178" y="1013"/>
                      <a:pt x="206" y="1077"/>
                      <a:pt x="206" y="1133"/>
                    </a:cubicBezTo>
                    <a:cubicBezTo>
                      <a:pt x="234" y="1282"/>
                      <a:pt x="263" y="1430"/>
                      <a:pt x="263" y="1572"/>
                    </a:cubicBezTo>
                    <a:cubicBezTo>
                      <a:pt x="263" y="1784"/>
                      <a:pt x="206" y="1961"/>
                      <a:pt x="149" y="2138"/>
                    </a:cubicBezTo>
                    <a:cubicBezTo>
                      <a:pt x="86" y="2343"/>
                      <a:pt x="1" y="2548"/>
                      <a:pt x="29" y="2753"/>
                    </a:cubicBezTo>
                    <a:cubicBezTo>
                      <a:pt x="29" y="3022"/>
                      <a:pt x="234" y="3432"/>
                      <a:pt x="531" y="3517"/>
                    </a:cubicBezTo>
                    <a:lnTo>
                      <a:pt x="680" y="3517"/>
                    </a:lnTo>
                    <a:cubicBezTo>
                      <a:pt x="970" y="3517"/>
                      <a:pt x="1175" y="3227"/>
                      <a:pt x="1175" y="2958"/>
                    </a:cubicBezTo>
                    <a:cubicBezTo>
                      <a:pt x="1211" y="2845"/>
                      <a:pt x="1147" y="2725"/>
                      <a:pt x="1119" y="2576"/>
                    </a:cubicBezTo>
                    <a:cubicBezTo>
                      <a:pt x="1119" y="2492"/>
                      <a:pt x="1090" y="2371"/>
                      <a:pt x="1090" y="2279"/>
                    </a:cubicBezTo>
                    <a:cubicBezTo>
                      <a:pt x="1062" y="2074"/>
                      <a:pt x="1147" y="1869"/>
                      <a:pt x="1211" y="1664"/>
                    </a:cubicBezTo>
                    <a:cubicBezTo>
                      <a:pt x="1239" y="1544"/>
                      <a:pt x="1267" y="1459"/>
                      <a:pt x="1295" y="1338"/>
                    </a:cubicBezTo>
                    <a:cubicBezTo>
                      <a:pt x="1352" y="1105"/>
                      <a:pt x="1352" y="836"/>
                      <a:pt x="1295" y="574"/>
                    </a:cubicBezTo>
                    <a:cubicBezTo>
                      <a:pt x="1267" y="426"/>
                      <a:pt x="1175" y="100"/>
                      <a:pt x="857" y="16"/>
                    </a:cubicBezTo>
                    <a:cubicBezTo>
                      <a:pt x="819" y="5"/>
                      <a:pt x="780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346026" y="1562188"/>
                <a:ext cx="104709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508" extrusionOk="0">
                    <a:moveTo>
                      <a:pt x="1479" y="64"/>
                    </a:moveTo>
                    <a:cubicBezTo>
                      <a:pt x="2186" y="64"/>
                      <a:pt x="2773" y="651"/>
                      <a:pt x="2893" y="772"/>
                    </a:cubicBezTo>
                    <a:cubicBezTo>
                      <a:pt x="2773" y="885"/>
                      <a:pt x="2186" y="1444"/>
                      <a:pt x="1479" y="1444"/>
                    </a:cubicBezTo>
                    <a:cubicBezTo>
                      <a:pt x="799" y="1444"/>
                      <a:pt x="212" y="885"/>
                      <a:pt x="92" y="772"/>
                    </a:cubicBezTo>
                    <a:cubicBezTo>
                      <a:pt x="212" y="651"/>
                      <a:pt x="799" y="64"/>
                      <a:pt x="1479" y="64"/>
                    </a:cubicBezTo>
                    <a:close/>
                    <a:moveTo>
                      <a:pt x="1479" y="0"/>
                    </a:moveTo>
                    <a:cubicBezTo>
                      <a:pt x="679" y="0"/>
                      <a:pt x="35" y="736"/>
                      <a:pt x="35" y="736"/>
                    </a:cubicBezTo>
                    <a:lnTo>
                      <a:pt x="0" y="772"/>
                    </a:lnTo>
                    <a:lnTo>
                      <a:pt x="35" y="772"/>
                    </a:lnTo>
                    <a:cubicBezTo>
                      <a:pt x="35" y="800"/>
                      <a:pt x="679" y="1507"/>
                      <a:pt x="1479" y="1507"/>
                    </a:cubicBezTo>
                    <a:cubicBezTo>
                      <a:pt x="2271" y="1507"/>
                      <a:pt x="2922" y="800"/>
                      <a:pt x="2950" y="772"/>
                    </a:cubicBezTo>
                    <a:lnTo>
                      <a:pt x="2950" y="736"/>
                    </a:lnTo>
                    <a:cubicBezTo>
                      <a:pt x="2922" y="736"/>
                      <a:pt x="2271" y="0"/>
                      <a:pt x="1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4376398" y="1563182"/>
                <a:ext cx="43963" cy="5152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452" extrusionOk="0">
                    <a:moveTo>
                      <a:pt x="623" y="1"/>
                    </a:moveTo>
                    <a:cubicBezTo>
                      <a:pt x="269" y="1"/>
                      <a:pt x="0" y="326"/>
                      <a:pt x="0" y="744"/>
                    </a:cubicBezTo>
                    <a:cubicBezTo>
                      <a:pt x="0" y="1126"/>
                      <a:pt x="269" y="1451"/>
                      <a:pt x="623" y="1451"/>
                    </a:cubicBezTo>
                    <a:cubicBezTo>
                      <a:pt x="976" y="1451"/>
                      <a:pt x="1238" y="1126"/>
                      <a:pt x="1238" y="744"/>
                    </a:cubicBezTo>
                    <a:cubicBezTo>
                      <a:pt x="1238" y="326"/>
                      <a:pt x="97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306358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3" y="0"/>
                    </a:moveTo>
                    <a:cubicBezTo>
                      <a:pt x="474" y="0"/>
                      <a:pt x="474" y="0"/>
                      <a:pt x="446" y="28"/>
                    </a:cubicBezTo>
                    <a:lnTo>
                      <a:pt x="29" y="1238"/>
                    </a:lnTo>
                    <a:cubicBezTo>
                      <a:pt x="0" y="1238"/>
                      <a:pt x="29" y="1266"/>
                      <a:pt x="29" y="1266"/>
                    </a:cubicBezTo>
                    <a:lnTo>
                      <a:pt x="57" y="1266"/>
                    </a:lnTo>
                    <a:lnTo>
                      <a:pt x="57" y="1238"/>
                    </a:lnTo>
                    <a:lnTo>
                      <a:pt x="503" y="2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4326192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2" y="0"/>
                    </a:moveTo>
                    <a:cubicBezTo>
                      <a:pt x="474" y="0"/>
                      <a:pt x="446" y="0"/>
                      <a:pt x="446" y="28"/>
                    </a:cubicBezTo>
                    <a:lnTo>
                      <a:pt x="0" y="1238"/>
                    </a:lnTo>
                    <a:lnTo>
                      <a:pt x="28" y="1266"/>
                    </a:lnTo>
                    <a:cubicBezTo>
                      <a:pt x="64" y="1266"/>
                      <a:pt x="64" y="1266"/>
                      <a:pt x="64" y="1238"/>
                    </a:cubicBezTo>
                    <a:lnTo>
                      <a:pt x="502" y="28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3872348" y="1550657"/>
                <a:ext cx="17883" cy="4520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274" extrusionOk="0">
                    <a:moveTo>
                      <a:pt x="475" y="0"/>
                    </a:moveTo>
                    <a:cubicBezTo>
                      <a:pt x="475" y="0"/>
                      <a:pt x="439" y="0"/>
                      <a:pt x="439" y="35"/>
                    </a:cubicBezTo>
                    <a:lnTo>
                      <a:pt x="1" y="1238"/>
                    </a:lnTo>
                    <a:cubicBezTo>
                      <a:pt x="1" y="1238"/>
                      <a:pt x="1" y="1273"/>
                      <a:pt x="29" y="1273"/>
                    </a:cubicBezTo>
                    <a:cubicBezTo>
                      <a:pt x="57" y="1273"/>
                      <a:pt x="57" y="1273"/>
                      <a:pt x="57" y="1238"/>
                    </a:cubicBezTo>
                    <a:lnTo>
                      <a:pt x="503" y="35"/>
                    </a:lnTo>
                    <a:cubicBezTo>
                      <a:pt x="503" y="35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4058590" y="1767271"/>
                <a:ext cx="17635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7" extrusionOk="0">
                    <a:moveTo>
                      <a:pt x="468" y="0"/>
                    </a:moveTo>
                    <a:cubicBezTo>
                      <a:pt x="440" y="0"/>
                      <a:pt x="440" y="29"/>
                      <a:pt x="440" y="29"/>
                    </a:cubicBezTo>
                    <a:lnTo>
                      <a:pt x="1" y="1238"/>
                    </a:lnTo>
                    <a:lnTo>
                      <a:pt x="1" y="1267"/>
                    </a:lnTo>
                    <a:lnTo>
                      <a:pt x="58" y="1267"/>
                    </a:lnTo>
                    <a:lnTo>
                      <a:pt x="496" y="57"/>
                    </a:lnTo>
                    <a:cubicBezTo>
                      <a:pt x="496" y="29"/>
                      <a:pt x="496" y="29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3980034" y="1534087"/>
                <a:ext cx="7309" cy="830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4" extrusionOk="0">
                    <a:moveTo>
                      <a:pt x="93" y="0"/>
                    </a:moveTo>
                    <a:cubicBezTo>
                      <a:pt x="29" y="0"/>
                      <a:pt x="1" y="57"/>
                      <a:pt x="1" y="113"/>
                    </a:cubicBezTo>
                    <a:cubicBezTo>
                      <a:pt x="1" y="177"/>
                      <a:pt x="29" y="234"/>
                      <a:pt x="93" y="234"/>
                    </a:cubicBezTo>
                    <a:cubicBezTo>
                      <a:pt x="149" y="234"/>
                      <a:pt x="206" y="177"/>
                      <a:pt x="206" y="113"/>
                    </a:cubicBezTo>
                    <a:cubicBezTo>
                      <a:pt x="206" y="57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3979041" y="1533058"/>
                <a:ext cx="9332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91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42"/>
                    </a:cubicBezTo>
                    <a:cubicBezTo>
                      <a:pt x="206" y="178"/>
                      <a:pt x="177" y="234"/>
                      <a:pt x="121" y="234"/>
                    </a:cubicBezTo>
                    <a:cubicBezTo>
                      <a:pt x="85" y="234"/>
                      <a:pt x="57" y="178"/>
                      <a:pt x="57" y="142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42"/>
                    </a:cubicBezTo>
                    <a:cubicBezTo>
                      <a:pt x="0" y="234"/>
                      <a:pt x="57" y="291"/>
                      <a:pt x="121" y="291"/>
                    </a:cubicBezTo>
                    <a:cubicBezTo>
                      <a:pt x="206" y="291"/>
                      <a:pt x="262" y="234"/>
                      <a:pt x="262" y="142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>
                <a:off x="3980034" y="1553921"/>
                <a:ext cx="7309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93" y="0"/>
                    </a:moveTo>
                    <a:cubicBezTo>
                      <a:pt x="29" y="0"/>
                      <a:pt x="1" y="28"/>
                      <a:pt x="1" y="85"/>
                    </a:cubicBezTo>
                    <a:cubicBezTo>
                      <a:pt x="1" y="177"/>
                      <a:pt x="29" y="205"/>
                      <a:pt x="93" y="205"/>
                    </a:cubicBezTo>
                    <a:cubicBezTo>
                      <a:pt x="149" y="205"/>
                      <a:pt x="206" y="177"/>
                      <a:pt x="206" y="85"/>
                    </a:cubicBezTo>
                    <a:cubicBezTo>
                      <a:pt x="206" y="28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3979041" y="1552892"/>
                <a:ext cx="9332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14"/>
                    </a:cubicBezTo>
                    <a:cubicBezTo>
                      <a:pt x="206" y="178"/>
                      <a:pt x="177" y="206"/>
                      <a:pt x="121" y="206"/>
                    </a:cubicBezTo>
                    <a:cubicBezTo>
                      <a:pt x="85" y="206"/>
                      <a:pt x="57" y="178"/>
                      <a:pt x="57" y="114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14"/>
                    </a:cubicBezTo>
                    <a:cubicBezTo>
                      <a:pt x="0" y="206"/>
                      <a:pt x="57" y="262"/>
                      <a:pt x="121" y="262"/>
                    </a:cubicBezTo>
                    <a:cubicBezTo>
                      <a:pt x="206" y="262"/>
                      <a:pt x="262" y="206"/>
                      <a:pt x="262" y="114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4011400" y="1521526"/>
                <a:ext cx="36689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72" extrusionOk="0">
                    <a:moveTo>
                      <a:pt x="532" y="57"/>
                    </a:moveTo>
                    <a:cubicBezTo>
                      <a:pt x="765" y="57"/>
                      <a:pt x="977" y="354"/>
                      <a:pt x="977" y="736"/>
                    </a:cubicBezTo>
                    <a:cubicBezTo>
                      <a:pt x="977" y="1118"/>
                      <a:pt x="765" y="1415"/>
                      <a:pt x="532" y="1415"/>
                    </a:cubicBezTo>
                    <a:cubicBezTo>
                      <a:pt x="270" y="1415"/>
                      <a:pt x="58" y="1118"/>
                      <a:pt x="58" y="736"/>
                    </a:cubicBezTo>
                    <a:cubicBezTo>
                      <a:pt x="58" y="354"/>
                      <a:pt x="270" y="57"/>
                      <a:pt x="532" y="57"/>
                    </a:cubicBezTo>
                    <a:close/>
                    <a:moveTo>
                      <a:pt x="532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46"/>
                      <a:pt x="234" y="1472"/>
                      <a:pt x="532" y="1472"/>
                    </a:cubicBezTo>
                    <a:cubicBezTo>
                      <a:pt x="800" y="1472"/>
                      <a:pt x="1034" y="1146"/>
                      <a:pt x="1034" y="736"/>
                    </a:cubicBezTo>
                    <a:cubicBezTo>
                      <a:pt x="1034" y="326"/>
                      <a:pt x="800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>
                <a:off x="4065899" y="1521526"/>
                <a:ext cx="36653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472" extrusionOk="0">
                    <a:moveTo>
                      <a:pt x="531" y="57"/>
                    </a:moveTo>
                    <a:cubicBezTo>
                      <a:pt x="764" y="57"/>
                      <a:pt x="969" y="354"/>
                      <a:pt x="969" y="736"/>
                    </a:cubicBezTo>
                    <a:cubicBezTo>
                      <a:pt x="969" y="1118"/>
                      <a:pt x="764" y="1415"/>
                      <a:pt x="531" y="1415"/>
                    </a:cubicBezTo>
                    <a:cubicBezTo>
                      <a:pt x="262" y="1415"/>
                      <a:pt x="57" y="1118"/>
                      <a:pt x="57" y="736"/>
                    </a:cubicBezTo>
                    <a:cubicBezTo>
                      <a:pt x="57" y="354"/>
                      <a:pt x="262" y="57"/>
                      <a:pt x="531" y="57"/>
                    </a:cubicBezTo>
                    <a:close/>
                    <a:moveTo>
                      <a:pt x="531" y="0"/>
                    </a:moveTo>
                    <a:cubicBezTo>
                      <a:pt x="234" y="0"/>
                      <a:pt x="0" y="326"/>
                      <a:pt x="0" y="736"/>
                    </a:cubicBezTo>
                    <a:cubicBezTo>
                      <a:pt x="0" y="1146"/>
                      <a:pt x="234" y="1472"/>
                      <a:pt x="531" y="1472"/>
                    </a:cubicBezTo>
                    <a:cubicBezTo>
                      <a:pt x="792" y="1472"/>
                      <a:pt x="1033" y="1146"/>
                      <a:pt x="1033" y="736"/>
                    </a:cubicBezTo>
                    <a:cubicBezTo>
                      <a:pt x="1033" y="326"/>
                      <a:pt x="792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>
                <a:off x="3245850" y="1932438"/>
                <a:ext cx="37682" cy="49214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87" extrusionOk="0">
                    <a:moveTo>
                      <a:pt x="1005" y="0"/>
                    </a:moveTo>
                    <a:lnTo>
                      <a:pt x="0" y="736"/>
                    </a:lnTo>
                    <a:lnTo>
                      <a:pt x="941" y="1387"/>
                    </a:lnTo>
                    <a:lnTo>
                      <a:pt x="976" y="1387"/>
                    </a:lnTo>
                    <a:cubicBezTo>
                      <a:pt x="976" y="1387"/>
                      <a:pt x="1005" y="1387"/>
                      <a:pt x="1005" y="1358"/>
                    </a:cubicBezTo>
                    <a:lnTo>
                      <a:pt x="1005" y="1330"/>
                    </a:lnTo>
                    <a:lnTo>
                      <a:pt x="92" y="736"/>
                    </a:lnTo>
                    <a:lnTo>
                      <a:pt x="1033" y="64"/>
                    </a:lnTo>
                    <a:cubicBezTo>
                      <a:pt x="1061" y="64"/>
                      <a:pt x="1061" y="28"/>
                      <a:pt x="1061" y="28"/>
                    </a:cubicBezTo>
                    <a:cubicBezTo>
                      <a:pt x="1033" y="0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370355" y="1934673"/>
                <a:ext cx="17848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8" extrusionOk="0">
                    <a:moveTo>
                      <a:pt x="474" y="1"/>
                    </a:moveTo>
                    <a:cubicBezTo>
                      <a:pt x="474" y="1"/>
                      <a:pt x="439" y="1"/>
                      <a:pt x="439" y="29"/>
                    </a:cubicBezTo>
                    <a:lnTo>
                      <a:pt x="0" y="1239"/>
                    </a:lnTo>
                    <a:cubicBezTo>
                      <a:pt x="0" y="1239"/>
                      <a:pt x="0" y="1267"/>
                      <a:pt x="28" y="1267"/>
                    </a:cubicBezTo>
                    <a:cubicBezTo>
                      <a:pt x="57" y="1267"/>
                      <a:pt x="57" y="1267"/>
                      <a:pt x="57" y="1239"/>
                    </a:cubicBezTo>
                    <a:lnTo>
                      <a:pt x="502" y="29"/>
                    </a:lnTo>
                    <a:cubicBezTo>
                      <a:pt x="502" y="29"/>
                      <a:pt x="502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3393418" y="1934673"/>
                <a:ext cx="17635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8" extrusionOk="0">
                    <a:moveTo>
                      <a:pt x="496" y="1"/>
                    </a:moveTo>
                    <a:cubicBezTo>
                      <a:pt x="468" y="1"/>
                      <a:pt x="440" y="1"/>
                      <a:pt x="440" y="29"/>
                    </a:cubicBezTo>
                    <a:lnTo>
                      <a:pt x="1" y="1239"/>
                    </a:lnTo>
                    <a:lnTo>
                      <a:pt x="29" y="1267"/>
                    </a:lnTo>
                    <a:cubicBezTo>
                      <a:pt x="57" y="1267"/>
                      <a:pt x="57" y="1267"/>
                      <a:pt x="57" y="1239"/>
                    </a:cubicBezTo>
                    <a:lnTo>
                      <a:pt x="496" y="29"/>
                    </a:lnTo>
                    <a:lnTo>
                      <a:pt x="4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3306594" y="1940954"/>
                <a:ext cx="36689" cy="3016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50" extrusionOk="0">
                    <a:moveTo>
                      <a:pt x="0" y="1"/>
                    </a:moveTo>
                    <a:lnTo>
                      <a:pt x="0" y="850"/>
                    </a:lnTo>
                    <a:lnTo>
                      <a:pt x="1033" y="850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>
                <a:off x="3343247" y="2131241"/>
                <a:ext cx="47972" cy="3566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005" extrusionOk="0">
                    <a:moveTo>
                      <a:pt x="644" y="0"/>
                    </a:moveTo>
                    <a:lnTo>
                      <a:pt x="0" y="1005"/>
                    </a:lnTo>
                    <a:lnTo>
                      <a:pt x="1351" y="1005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>
                <a:off x="3379615" y="2107114"/>
                <a:ext cx="30409" cy="8991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34" extrusionOk="0">
                    <a:moveTo>
                      <a:pt x="93" y="1"/>
                    </a:moveTo>
                    <a:cubicBezTo>
                      <a:pt x="64" y="1"/>
                      <a:pt x="64" y="29"/>
                      <a:pt x="64" y="29"/>
                    </a:cubicBezTo>
                    <a:cubicBezTo>
                      <a:pt x="64" y="58"/>
                      <a:pt x="64" y="58"/>
                      <a:pt x="93" y="58"/>
                    </a:cubicBezTo>
                    <a:cubicBezTo>
                      <a:pt x="326" y="58"/>
                      <a:pt x="531" y="270"/>
                      <a:pt x="531" y="503"/>
                    </a:cubicBezTo>
                    <a:lnTo>
                      <a:pt x="531" y="829"/>
                    </a:lnTo>
                    <a:cubicBezTo>
                      <a:pt x="531" y="977"/>
                      <a:pt x="567" y="1090"/>
                      <a:pt x="680" y="1182"/>
                    </a:cubicBezTo>
                    <a:lnTo>
                      <a:pt x="800" y="1296"/>
                    </a:lnTo>
                    <a:lnTo>
                      <a:pt x="708" y="1388"/>
                    </a:lnTo>
                    <a:cubicBezTo>
                      <a:pt x="623" y="1472"/>
                      <a:pt x="567" y="1621"/>
                      <a:pt x="567" y="1741"/>
                    </a:cubicBezTo>
                    <a:lnTo>
                      <a:pt x="567" y="2038"/>
                    </a:lnTo>
                    <a:cubicBezTo>
                      <a:pt x="567" y="2272"/>
                      <a:pt x="355" y="2477"/>
                      <a:pt x="121" y="2477"/>
                    </a:cubicBezTo>
                    <a:lnTo>
                      <a:pt x="36" y="2477"/>
                    </a:lnTo>
                    <a:cubicBezTo>
                      <a:pt x="36" y="2477"/>
                      <a:pt x="1" y="2477"/>
                      <a:pt x="1" y="2505"/>
                    </a:cubicBezTo>
                    <a:lnTo>
                      <a:pt x="36" y="2534"/>
                    </a:lnTo>
                    <a:lnTo>
                      <a:pt x="121" y="2534"/>
                    </a:lnTo>
                    <a:cubicBezTo>
                      <a:pt x="390" y="2534"/>
                      <a:pt x="623" y="2300"/>
                      <a:pt x="623" y="2038"/>
                    </a:cubicBezTo>
                    <a:lnTo>
                      <a:pt x="623" y="1741"/>
                    </a:lnTo>
                    <a:cubicBezTo>
                      <a:pt x="623" y="1621"/>
                      <a:pt x="680" y="1508"/>
                      <a:pt x="744" y="1416"/>
                    </a:cubicBezTo>
                    <a:lnTo>
                      <a:pt x="857" y="1296"/>
                    </a:lnTo>
                    <a:lnTo>
                      <a:pt x="708" y="1154"/>
                    </a:lnTo>
                    <a:cubicBezTo>
                      <a:pt x="623" y="1062"/>
                      <a:pt x="595" y="942"/>
                      <a:pt x="595" y="829"/>
                    </a:cubicBezTo>
                    <a:lnTo>
                      <a:pt x="595" y="503"/>
                    </a:lnTo>
                    <a:cubicBezTo>
                      <a:pt x="595" y="234"/>
                      <a:pt x="355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>
                <a:off x="3315855" y="2105127"/>
                <a:ext cx="30409" cy="8888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05" extrusionOk="0">
                    <a:moveTo>
                      <a:pt x="800" y="0"/>
                    </a:moveTo>
                    <a:cubicBezTo>
                      <a:pt x="503" y="0"/>
                      <a:pt x="298" y="234"/>
                      <a:pt x="298" y="503"/>
                    </a:cubicBezTo>
                    <a:lnTo>
                      <a:pt x="298" y="821"/>
                    </a:lnTo>
                    <a:cubicBezTo>
                      <a:pt x="298" y="941"/>
                      <a:pt x="241" y="1062"/>
                      <a:pt x="149" y="1146"/>
                    </a:cubicBezTo>
                    <a:lnTo>
                      <a:pt x="1" y="1295"/>
                    </a:lnTo>
                    <a:lnTo>
                      <a:pt x="121" y="1415"/>
                    </a:lnTo>
                    <a:cubicBezTo>
                      <a:pt x="206" y="1500"/>
                      <a:pt x="241" y="1620"/>
                      <a:pt x="241" y="1741"/>
                    </a:cubicBezTo>
                    <a:lnTo>
                      <a:pt x="241" y="2002"/>
                    </a:lnTo>
                    <a:cubicBezTo>
                      <a:pt x="241" y="2300"/>
                      <a:pt x="475" y="2505"/>
                      <a:pt x="737" y="2505"/>
                    </a:cubicBezTo>
                    <a:lnTo>
                      <a:pt x="829" y="2505"/>
                    </a:lnTo>
                    <a:cubicBezTo>
                      <a:pt x="829" y="2505"/>
                      <a:pt x="857" y="2505"/>
                      <a:pt x="857" y="2476"/>
                    </a:cubicBezTo>
                    <a:lnTo>
                      <a:pt x="829" y="2448"/>
                    </a:lnTo>
                    <a:lnTo>
                      <a:pt x="737" y="2448"/>
                    </a:lnTo>
                    <a:cubicBezTo>
                      <a:pt x="503" y="2448"/>
                      <a:pt x="298" y="2271"/>
                      <a:pt x="298" y="2002"/>
                    </a:cubicBezTo>
                    <a:lnTo>
                      <a:pt x="298" y="1741"/>
                    </a:lnTo>
                    <a:cubicBezTo>
                      <a:pt x="298" y="1592"/>
                      <a:pt x="270" y="1472"/>
                      <a:pt x="149" y="1387"/>
                    </a:cubicBezTo>
                    <a:lnTo>
                      <a:pt x="93" y="1295"/>
                    </a:lnTo>
                    <a:lnTo>
                      <a:pt x="206" y="1175"/>
                    </a:lnTo>
                    <a:cubicBezTo>
                      <a:pt x="298" y="1090"/>
                      <a:pt x="355" y="970"/>
                      <a:pt x="355" y="821"/>
                    </a:cubicBezTo>
                    <a:lnTo>
                      <a:pt x="355" y="503"/>
                    </a:lnTo>
                    <a:cubicBezTo>
                      <a:pt x="355" y="262"/>
                      <a:pt x="560" y="57"/>
                      <a:pt x="800" y="57"/>
                    </a:cubicBezTo>
                    <a:cubicBezTo>
                      <a:pt x="800" y="57"/>
                      <a:pt x="829" y="57"/>
                      <a:pt x="829" y="29"/>
                    </a:cubicBezTo>
                    <a:cubicBezTo>
                      <a:pt x="829" y="0"/>
                      <a:pt x="800" y="0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3360810" y="2193972"/>
                <a:ext cx="9580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560" extrusionOk="0">
                    <a:moveTo>
                      <a:pt x="241" y="1"/>
                    </a:moveTo>
                    <a:cubicBezTo>
                      <a:pt x="241" y="1"/>
                      <a:pt x="212" y="1"/>
                      <a:pt x="212" y="29"/>
                    </a:cubicBezTo>
                    <a:lnTo>
                      <a:pt x="0" y="531"/>
                    </a:lnTo>
                    <a:cubicBezTo>
                      <a:pt x="0" y="560"/>
                      <a:pt x="0" y="560"/>
                      <a:pt x="36" y="560"/>
                    </a:cubicBezTo>
                    <a:lnTo>
                      <a:pt x="64" y="560"/>
                    </a:lnTo>
                    <a:lnTo>
                      <a:pt x="269" y="29"/>
                    </a:lnTo>
                    <a:cubicBezTo>
                      <a:pt x="269" y="29"/>
                      <a:pt x="26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3845240" y="1445205"/>
                <a:ext cx="8338" cy="1887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532" extrusionOk="0">
                    <a:moveTo>
                      <a:pt x="178" y="1"/>
                    </a:moveTo>
                    <a:lnTo>
                      <a:pt x="1" y="496"/>
                    </a:lnTo>
                    <a:cubicBezTo>
                      <a:pt x="1" y="496"/>
                      <a:pt x="1" y="531"/>
                      <a:pt x="29" y="531"/>
                    </a:cubicBezTo>
                    <a:cubicBezTo>
                      <a:pt x="29" y="531"/>
                      <a:pt x="57" y="531"/>
                      <a:pt x="57" y="496"/>
                    </a:cubicBezTo>
                    <a:lnTo>
                      <a:pt x="234" y="2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3800072" y="1393757"/>
                <a:ext cx="66033" cy="2306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65" extrusionOk="0">
                    <a:moveTo>
                      <a:pt x="36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0" y="64"/>
                      <a:pt x="0" y="64"/>
                      <a:pt x="36" y="64"/>
                    </a:cubicBezTo>
                    <a:lnTo>
                      <a:pt x="1833" y="64"/>
                    </a:lnTo>
                    <a:cubicBezTo>
                      <a:pt x="1861" y="64"/>
                      <a:pt x="1861" y="64"/>
                      <a:pt x="1861" y="36"/>
                    </a:cubicBezTo>
                    <a:cubicBezTo>
                      <a:pt x="1861" y="36"/>
                      <a:pt x="1861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4033505" y="1421113"/>
                <a:ext cx="64791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58" extrusionOk="0">
                    <a:moveTo>
                      <a:pt x="29" y="1"/>
                    </a:moveTo>
                    <a:lnTo>
                      <a:pt x="1" y="29"/>
                    </a:lnTo>
                    <a:cubicBezTo>
                      <a:pt x="1" y="57"/>
                      <a:pt x="29" y="57"/>
                      <a:pt x="29" y="57"/>
                    </a:cubicBezTo>
                    <a:lnTo>
                      <a:pt x="1797" y="57"/>
                    </a:lnTo>
                    <a:cubicBezTo>
                      <a:pt x="1797" y="57"/>
                      <a:pt x="1826" y="57"/>
                      <a:pt x="1826" y="2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3984292" y="1398583"/>
                <a:ext cx="37718" cy="4868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72" extrusionOk="0">
                    <a:moveTo>
                      <a:pt x="1024" y="1"/>
                    </a:moveTo>
                    <a:cubicBezTo>
                      <a:pt x="1018" y="1"/>
                      <a:pt x="1010" y="4"/>
                      <a:pt x="998" y="13"/>
                    </a:cubicBezTo>
                    <a:lnTo>
                      <a:pt x="1" y="749"/>
                    </a:lnTo>
                    <a:lnTo>
                      <a:pt x="970" y="1371"/>
                    </a:lnTo>
                    <a:lnTo>
                      <a:pt x="998" y="1371"/>
                    </a:lnTo>
                    <a:lnTo>
                      <a:pt x="998" y="1315"/>
                    </a:lnTo>
                    <a:lnTo>
                      <a:pt x="86" y="749"/>
                    </a:lnTo>
                    <a:lnTo>
                      <a:pt x="1062" y="41"/>
                    </a:lnTo>
                    <a:lnTo>
                      <a:pt x="1062" y="13"/>
                    </a:lnTo>
                    <a:cubicBezTo>
                      <a:pt x="1043" y="13"/>
                      <a:pt x="1037" y="1"/>
                      <a:pt x="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902" name="Google Shape;902;p40"/>
          <p:cNvGrpSpPr/>
          <p:nvPr/>
        </p:nvGrpSpPr>
        <p:grpSpPr>
          <a:xfrm>
            <a:off x="2275429" y="822074"/>
            <a:ext cx="234788" cy="188409"/>
            <a:chOff x="2275429" y="822072"/>
            <a:chExt cx="234788" cy="188409"/>
          </a:xfrm>
        </p:grpSpPr>
        <p:sp>
          <p:nvSpPr>
            <p:cNvPr id="903" name="Google Shape;903;p40"/>
            <p:cNvSpPr/>
            <p:nvPr/>
          </p:nvSpPr>
          <p:spPr>
            <a:xfrm>
              <a:off x="2384950" y="8220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275429" y="8220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5" y="4414378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>
            <a:off x="5293908" y="1087075"/>
            <a:ext cx="3381870" cy="3516739"/>
            <a:chOff x="5222815" y="1012953"/>
            <a:chExt cx="3453354" cy="3591074"/>
          </a:xfrm>
        </p:grpSpPr>
        <p:sp>
          <p:nvSpPr>
            <p:cNvPr id="918" name="Google Shape;918;p41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919" name="Google Shape;919;p41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22" name="Google Shape;922;p41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923" name="Google Shape;923;p41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25" name="Google Shape;925;p41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29" name="Google Shape;929;p41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930" name="Google Shape;930;p41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52" name="Google Shape;952;p41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959" name="Google Shape;959;p41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960" name="Google Shape;960;p41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007" name="Google Shape;1007;p41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D5D13FE-3905-4F33-9593-41ED7C53A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Introduction &amp; Problem Description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AAE71C-EA9E-4C36-BA2C-C15DECF15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8" y="1743365"/>
            <a:ext cx="3284839" cy="229508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6788D-D4A1-4EC5-BEEC-BC5C2DFAACC3}"/>
              </a:ext>
            </a:extLst>
          </p:cNvPr>
          <p:cNvCxnSpPr>
            <a:cxnSpLocks/>
          </p:cNvCxnSpPr>
          <p:nvPr/>
        </p:nvCxnSpPr>
        <p:spPr>
          <a:xfrm>
            <a:off x="4410807" y="2835717"/>
            <a:ext cx="13247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4AAD08-9A9F-46F5-9EE0-104DF6D31CF2}"/>
              </a:ext>
            </a:extLst>
          </p:cNvPr>
          <p:cNvSpPr txBox="1"/>
          <p:nvPr/>
        </p:nvSpPr>
        <p:spPr>
          <a:xfrm>
            <a:off x="4750782" y="2466388"/>
            <a:ext cx="679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Tasks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45FC6-182F-4799-87DD-F2D2DBE63A75}"/>
              </a:ext>
            </a:extLst>
          </p:cNvPr>
          <p:cNvSpPr txBox="1"/>
          <p:nvPr/>
        </p:nvSpPr>
        <p:spPr>
          <a:xfrm>
            <a:off x="4574932" y="2835719"/>
            <a:ext cx="124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Deadlines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21D2D6-84F3-4117-B978-F5DB630FD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11" y="1938485"/>
            <a:ext cx="1904847" cy="19048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EBE59C-C16D-4F97-9538-B8E0B2D97427}"/>
              </a:ext>
            </a:extLst>
          </p:cNvPr>
          <p:cNvGrpSpPr/>
          <p:nvPr/>
        </p:nvGrpSpPr>
        <p:grpSpPr>
          <a:xfrm>
            <a:off x="7426636" y="1198870"/>
            <a:ext cx="1634040" cy="1086375"/>
            <a:chOff x="7426636" y="1198870"/>
            <a:chExt cx="1634040" cy="1086375"/>
          </a:xfrm>
        </p:grpSpPr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78D0035F-B0FF-48D8-8609-0692D467C609}"/>
                </a:ext>
              </a:extLst>
            </p:cNvPr>
            <p:cNvSpPr/>
            <p:nvPr/>
          </p:nvSpPr>
          <p:spPr>
            <a:xfrm>
              <a:off x="7426636" y="1198870"/>
              <a:ext cx="1563783" cy="1086375"/>
            </a:xfrm>
            <a:prstGeom prst="wedgeEllipseCallou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94DCA0-D1D0-4498-9F20-399BE9699897}"/>
                </a:ext>
              </a:extLst>
            </p:cNvPr>
            <p:cNvSpPr txBox="1"/>
            <p:nvPr/>
          </p:nvSpPr>
          <p:spPr>
            <a:xfrm>
              <a:off x="7496894" y="1507597"/>
              <a:ext cx="15637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Quicksand"/>
                </a:rPr>
                <a:t>Why don’t I know how to implement it 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Thinking of the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9DE2B-AA49-4A34-90AF-8796A0065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48" y="1447800"/>
            <a:ext cx="3085660" cy="3085660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D0ED4C6-2D2B-41A5-BDF5-010C324A18F1}"/>
              </a:ext>
            </a:extLst>
          </p:cNvPr>
          <p:cNvSpPr/>
          <p:nvPr/>
        </p:nvSpPr>
        <p:spPr>
          <a:xfrm>
            <a:off x="3586156" y="1343329"/>
            <a:ext cx="1407487" cy="886037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D2957-595D-4E82-A40B-BDB597219248}"/>
              </a:ext>
            </a:extLst>
          </p:cNvPr>
          <p:cNvSpPr txBox="1"/>
          <p:nvPr/>
        </p:nvSpPr>
        <p:spPr>
          <a:xfrm>
            <a:off x="3709686" y="1524735"/>
            <a:ext cx="1160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Quicksand"/>
              </a:rPr>
              <a:t>What should I do ?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B206B8-80CF-4062-8E4D-0E0E615939D3}"/>
              </a:ext>
            </a:extLst>
          </p:cNvPr>
          <p:cNvSpPr/>
          <p:nvPr/>
        </p:nvSpPr>
        <p:spPr>
          <a:xfrm>
            <a:off x="5199967" y="2443872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0EEF2E7-3A59-439F-9683-C88806ED240E}"/>
              </a:ext>
            </a:extLst>
          </p:cNvPr>
          <p:cNvSpPr/>
          <p:nvPr/>
        </p:nvSpPr>
        <p:spPr>
          <a:xfrm>
            <a:off x="5199967" y="3079847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F37165-BA81-4C07-A9E2-0CCF33FF2D9B}"/>
              </a:ext>
            </a:extLst>
          </p:cNvPr>
          <p:cNvSpPr txBox="1"/>
          <p:nvPr/>
        </p:nvSpPr>
        <p:spPr>
          <a:xfrm>
            <a:off x="5595299" y="3091783"/>
            <a:ext cx="401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time should I spend in solving 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66C5F6-DC9B-4A62-98BA-3814A937C672}"/>
              </a:ext>
            </a:extLst>
          </p:cNvPr>
          <p:cNvSpPr txBox="1"/>
          <p:nvPr/>
        </p:nvSpPr>
        <p:spPr>
          <a:xfrm>
            <a:off x="5595299" y="2462726"/>
            <a:ext cx="401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hard problems ?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F95E90-3D00-413C-9742-EC9C8690CAD1}"/>
              </a:ext>
            </a:extLst>
          </p:cNvPr>
          <p:cNvSpPr/>
          <p:nvPr/>
        </p:nvSpPr>
        <p:spPr>
          <a:xfrm>
            <a:off x="5195571" y="3656553"/>
            <a:ext cx="334108" cy="334108"/>
          </a:xfrm>
          <a:prstGeom prst="ellipse">
            <a:avLst/>
          </a:prstGeom>
          <a:solidFill>
            <a:srgbClr val="00B050"/>
          </a:solidFill>
          <a:ln>
            <a:solidFill>
              <a:srgbClr val="00963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016CDA-EEF4-4264-9E3E-A2C220031A6E}"/>
              </a:ext>
            </a:extLst>
          </p:cNvPr>
          <p:cNvSpPr txBox="1"/>
          <p:nvPr/>
        </p:nvSpPr>
        <p:spPr>
          <a:xfrm>
            <a:off x="5590903" y="3668995"/>
            <a:ext cx="401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challenging people ?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0ED113-DF54-40C0-86BE-9A6FCDE4DB9E}"/>
              </a:ext>
            </a:extLst>
          </p:cNvPr>
          <p:cNvSpPr txBox="1"/>
          <p:nvPr/>
        </p:nvSpPr>
        <p:spPr>
          <a:xfrm>
            <a:off x="5590903" y="4254430"/>
            <a:ext cx="401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Leetcode ? Codeforces ? ….. etc.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CAD099E-53D0-42C0-BCBE-6B222232CEED}"/>
              </a:ext>
            </a:extLst>
          </p:cNvPr>
          <p:cNvSpPr/>
          <p:nvPr/>
        </p:nvSpPr>
        <p:spPr>
          <a:xfrm>
            <a:off x="5195571" y="1859209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08C5AD-2C28-44CA-9466-0797490A9248}"/>
              </a:ext>
            </a:extLst>
          </p:cNvPr>
          <p:cNvSpPr txBox="1"/>
          <p:nvPr/>
        </p:nvSpPr>
        <p:spPr>
          <a:xfrm>
            <a:off x="5590903" y="1861691"/>
            <a:ext cx="401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a lot of problems ?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827269-0B1F-4427-AD6F-F01E07C9F2B6}"/>
              </a:ext>
            </a:extLst>
          </p:cNvPr>
          <p:cNvSpPr/>
          <p:nvPr/>
        </p:nvSpPr>
        <p:spPr>
          <a:xfrm>
            <a:off x="5195571" y="4240289"/>
            <a:ext cx="334108" cy="334108"/>
          </a:xfrm>
          <a:prstGeom prst="ellipse">
            <a:avLst/>
          </a:prstGeom>
          <a:solidFill>
            <a:srgbClr val="00B050"/>
          </a:solidFill>
          <a:ln>
            <a:solidFill>
              <a:srgbClr val="00963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2141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/>
      <p:bldP spid="46" grpId="0"/>
      <p:bldP spid="47" grpId="0" animBg="1"/>
      <p:bldP spid="48" grpId="0"/>
      <p:bldP spid="50" grpId="0"/>
      <p:bldP spid="51" grpId="0" animBg="1"/>
      <p:bldP spid="52" grpId="0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Previous Solutions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4DCA0-D1D0-4498-9F20-399BE9699897}"/>
              </a:ext>
            </a:extLst>
          </p:cNvPr>
          <p:cNvSpPr txBox="1"/>
          <p:nvPr/>
        </p:nvSpPr>
        <p:spPr>
          <a:xfrm>
            <a:off x="7496894" y="1507597"/>
            <a:ext cx="1563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Quicksand"/>
              </a:rPr>
              <a:t>Why don’t I know how to implement it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62157-CF9C-5AFC-3659-0ED30F37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1786467"/>
            <a:ext cx="1083731" cy="1032934"/>
          </a:xfrm>
          <a:prstGeom prst="rect">
            <a:avLst/>
          </a:prstGeom>
        </p:spPr>
      </p:pic>
      <p:pic>
        <p:nvPicPr>
          <p:cNvPr id="5" name="Picture 4" descr="A yellow smiley face with sunglasses&#10;&#10;Description automatically generated">
            <a:extLst>
              <a:ext uri="{FF2B5EF4-FFF2-40B4-BE49-F238E27FC236}">
                <a16:creationId xmlns:a16="http://schemas.microsoft.com/office/drawing/2014/main" id="{46AB973C-331F-473D-760B-63C9862AF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12" y="1786467"/>
            <a:ext cx="1397001" cy="898977"/>
          </a:xfrm>
          <a:prstGeom prst="rect">
            <a:avLst/>
          </a:prstGeom>
        </p:spPr>
      </p:pic>
      <p:pic>
        <p:nvPicPr>
          <p:cNvPr id="7" name="Picture 6" descr="A logo with two horses and a globe&#10;&#10;Description automatically generated">
            <a:extLst>
              <a:ext uri="{FF2B5EF4-FFF2-40B4-BE49-F238E27FC236}">
                <a16:creationId xmlns:a16="http://schemas.microsoft.com/office/drawing/2014/main" id="{F493D1DC-0466-EB29-ED27-873B69B1D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759" y="1634833"/>
            <a:ext cx="1258603" cy="11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6B056DD-E3DF-41A1-BABC-D424AE2014D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8164" y="0"/>
            <a:ext cx="9144000" cy="5143500"/>
          </a:xfrm>
        </p:spPr>
      </p:pic>
      <p:sp>
        <p:nvSpPr>
          <p:cNvPr id="2004" name="Google Shape;2004;p53"/>
          <p:cNvSpPr txBox="1">
            <a:spLocks noGrp="1"/>
          </p:cNvSpPr>
          <p:nvPr>
            <p:ph type="title"/>
          </p:nvPr>
        </p:nvSpPr>
        <p:spPr>
          <a:xfrm>
            <a:off x="685799" y="4039767"/>
            <a:ext cx="49672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Our Solution: Groofy Code</a:t>
            </a:r>
          </a:p>
        </p:txBody>
      </p:sp>
      <p:grpSp>
        <p:nvGrpSpPr>
          <p:cNvPr id="2007" name="Google Shape;2007;p53"/>
          <p:cNvGrpSpPr/>
          <p:nvPr/>
        </p:nvGrpSpPr>
        <p:grpSpPr>
          <a:xfrm>
            <a:off x="8717990" y="2906553"/>
            <a:ext cx="360758" cy="258297"/>
            <a:chOff x="4992850" y="4345375"/>
            <a:chExt cx="607336" cy="638400"/>
          </a:xfrm>
        </p:grpSpPr>
        <p:sp>
          <p:nvSpPr>
            <p:cNvPr id="2008" name="Google Shape;2008;p5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9" name="Google Shape;2009;p5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10" name="Google Shape;2010;p53"/>
          <p:cNvSpPr/>
          <p:nvPr/>
        </p:nvSpPr>
        <p:spPr>
          <a:xfrm>
            <a:off x="7980825" y="3516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011" name="Google Shape;2011;p53"/>
          <p:cNvGrpSpPr/>
          <p:nvPr/>
        </p:nvGrpSpPr>
        <p:grpSpPr>
          <a:xfrm>
            <a:off x="1683947" y="173073"/>
            <a:ext cx="234196" cy="188409"/>
            <a:chOff x="5151797" y="479071"/>
            <a:chExt cx="234196" cy="188409"/>
          </a:xfrm>
        </p:grpSpPr>
        <p:sp>
          <p:nvSpPr>
            <p:cNvPr id="2012" name="Google Shape;2012;p53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3" name="Google Shape;2013;p53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014" name="Google Shape;2014;p53"/>
          <p:cNvGrpSpPr/>
          <p:nvPr/>
        </p:nvGrpSpPr>
        <p:grpSpPr>
          <a:xfrm>
            <a:off x="8279454" y="925774"/>
            <a:ext cx="234788" cy="188409"/>
            <a:chOff x="6428979" y="917397"/>
            <a:chExt cx="234788" cy="188409"/>
          </a:xfrm>
        </p:grpSpPr>
        <p:sp>
          <p:nvSpPr>
            <p:cNvPr id="2015" name="Google Shape;2015;p53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6" name="Google Shape;2016;p53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17" name="Google Shape;2017;p53"/>
          <p:cNvSpPr/>
          <p:nvPr/>
        </p:nvSpPr>
        <p:spPr>
          <a:xfrm>
            <a:off x="207300" y="539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Features</a:t>
            </a:r>
            <a:endParaRPr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891" name="Google Shape;1891;p52"/>
          <p:cNvGrpSpPr/>
          <p:nvPr/>
        </p:nvGrpSpPr>
        <p:grpSpPr>
          <a:xfrm>
            <a:off x="854579" y="820869"/>
            <a:ext cx="3441438" cy="3783274"/>
            <a:chOff x="410179" y="820869"/>
            <a:chExt cx="3441438" cy="3783274"/>
          </a:xfrm>
        </p:grpSpPr>
        <p:grpSp>
          <p:nvGrpSpPr>
            <p:cNvPr id="1892" name="Google Shape;1892;p52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1893" name="Google Shape;1893;p52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94" name="Google Shape;1894;p52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1895" name="Google Shape;1895;p52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1896" name="Google Shape;1896;p52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4815" extrusionOk="0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97" name="Google Shape;1897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98" name="Google Shape;1898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899" name="Google Shape;1899;p52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2712" extrusionOk="0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0" name="Google Shape;1900;p52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6" extrusionOk="0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1" name="Google Shape;1901;p52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" h="3068" extrusionOk="0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2" name="Google Shape;1902;p52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22" extrusionOk="0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3" name="Google Shape;1903;p52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379" extrusionOk="0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4" name="Google Shape;1904;p52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00" extrusionOk="0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5" name="Google Shape;1905;p52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" h="884" extrusionOk="0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6" name="Google Shape;1906;p52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190" extrusionOk="0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7" name="Google Shape;1907;p52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12751" extrusionOk="0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8" name="Google Shape;1908;p52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2404" extrusionOk="0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09" name="Google Shape;1909;p52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" h="12203" extrusionOk="0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0" name="Google Shape;1910;p52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1" h="3901" extrusionOk="0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1" name="Google Shape;1911;p52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3873" extrusionOk="0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2" name="Google Shape;1912;p52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8" h="2879" extrusionOk="0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3" name="Google Shape;1913;p52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455" extrusionOk="0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4" name="Google Shape;1914;p52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308" extrusionOk="0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5" name="Google Shape;1915;p52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7" h="2819" extrusionOk="0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6" name="Google Shape;1916;p52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08" extrusionOk="0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7" name="Google Shape;1917;p52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2" h="418" extrusionOk="0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8" name="Google Shape;1918;p52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4384" extrusionOk="0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19" name="Google Shape;1919;p52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4495" extrusionOk="0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0" name="Google Shape;1920;p52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2205" extrusionOk="0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1" name="Google Shape;1921;p52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57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2" name="Google Shape;1922;p52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398" extrusionOk="0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3" name="Google Shape;1923;p52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" h="969" extrusionOk="0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4" name="Google Shape;1924;p52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63" extrusionOk="0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25" name="Google Shape;1925;p52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8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1926" name="Google Shape;1926;p52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1927" name="Google Shape;1927;p52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28" name="Google Shape;1928;p52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29" name="Google Shape;1929;p52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1930" name="Google Shape;1930;p52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1" name="Google Shape;1931;p52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32" name="Google Shape;1932;p52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1933" name="Google Shape;1933;p52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4" name="Google Shape;1934;p52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35" name="Google Shape;1935;p52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1936" name="Google Shape;1936;p52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7" name="Google Shape;1937;p52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8" name="Google Shape;1938;p52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34" extrusionOk="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9" name="Google Shape;1939;p52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0" name="Google Shape;1940;p52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0" extrusionOk="0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970" extrusionOk="0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70" extrusionOk="0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5" name="Google Shape;1945;p52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6" name="Google Shape;1946;p52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7" name="Google Shape;1947;p52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8" name="Google Shape;1948;p52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49" name="Google Shape;1949;p52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1950" name="Google Shape;1950;p5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1" name="Google Shape;1951;p5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2" name="Google Shape;1952;p5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3" name="Google Shape;1953;p5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4" name="Google Shape;1954;p5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5" name="Google Shape;1955;p5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6" name="Google Shape;1956;p52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21" extrusionOk="0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7" name="Google Shape;1957;p52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1" extrusionOk="0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8" name="Google Shape;1958;p52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21" extrusionOk="0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59" name="Google Shape;1959;p52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0" name="Google Shape;1960;p52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86" h="885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61" name="Google Shape;1961;p52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1962" name="Google Shape;1962;p52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3" name="Google Shape;1963;p52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4" name="Google Shape;1964;p52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5" name="Google Shape;1965;p52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6" name="Google Shape;1966;p52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7" name="Google Shape;1967;p52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8" name="Google Shape;1968;p52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69" name="Google Shape;1969;p52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0" name="Google Shape;1970;p52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1" name="Google Shape;1971;p52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2" name="Google Shape;1972;p52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3" name="Google Shape;1973;p52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4" name="Google Shape;1974;p52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5" name="Google Shape;1975;p52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6" name="Google Shape;1976;p52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7" name="Google Shape;1977;p52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8" name="Google Shape;1978;p52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9" name="Google Shape;1979;p52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0" name="Google Shape;1980;p52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1" name="Google Shape;1981;p52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82" name="Google Shape;1982;p52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1983" name="Google Shape;1983;p52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4" name="Google Shape;1984;p52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5" name="Google Shape;1985;p52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6" name="Google Shape;1986;p52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7" name="Google Shape;1987;p52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88" name="Google Shape;1988;p52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1989" name="Google Shape;1989;p52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4639" extrusionOk="0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0" name="Google Shape;1990;p52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49" extrusionOk="0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1" name="Google Shape;1991;p52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816" extrusionOk="0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2" name="Google Shape;1992;p52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9" extrusionOk="0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3" name="Google Shape;1993;p52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2" extrusionOk="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4" name="Google Shape;1994;p52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67" extrusionOk="0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5" name="Google Shape;1995;p52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52" extrusionOk="0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6" name="Google Shape;1996;p52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11" extrusionOk="0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7" name="Google Shape;1997;p52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3" extrusionOk="0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8" name="Google Shape;1998;p52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657" extrusionOk="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1B10530-7955-49FB-B180-671EFC4C76E3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481</Words>
  <Application>Microsoft Office PowerPoint</Application>
  <PresentationFormat>On-screen Show (16:9)</PresentationFormat>
  <Paragraphs>168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Quicksand</vt:lpstr>
      <vt:lpstr>Bebas Neue</vt:lpstr>
      <vt:lpstr>Poppins</vt:lpstr>
      <vt:lpstr>Anaheim</vt:lpstr>
      <vt:lpstr>gg sans</vt:lpstr>
      <vt:lpstr>Arial</vt:lpstr>
      <vt:lpstr>Lato</vt:lpstr>
      <vt:lpstr>Brackets Lesson for Coding and Programming by Slidesgo</vt:lpstr>
      <vt:lpstr>Groofy Code</vt:lpstr>
      <vt:lpstr>PowerPoint Presentation</vt:lpstr>
      <vt:lpstr>Table of contents</vt:lpstr>
      <vt:lpstr>Introduction</vt:lpstr>
      <vt:lpstr>Introduction &amp; Problem Description</vt:lpstr>
      <vt:lpstr>Thinking of the solution</vt:lpstr>
      <vt:lpstr>Previous Solutions</vt:lpstr>
      <vt:lpstr>Our Solution: Groofy Code</vt:lpstr>
      <vt:lpstr>Features</vt:lpstr>
      <vt:lpstr>Highlight Features</vt:lpstr>
      <vt:lpstr>Game Modes</vt:lpstr>
      <vt:lpstr>Match Challenge</vt:lpstr>
      <vt:lpstr>User Profile</vt:lpstr>
      <vt:lpstr>User Interactions</vt:lpstr>
      <vt:lpstr>Clan Feature</vt:lpstr>
      <vt:lpstr>Chat System</vt:lpstr>
      <vt:lpstr>System Architecture</vt:lpstr>
      <vt:lpstr>PowerPoint Presentation</vt:lpstr>
      <vt:lpstr>Use Case Diagram</vt:lpstr>
      <vt:lpstr>Send Invitation  Friendly Match   Sequence Diagram</vt:lpstr>
      <vt:lpstr>Ranked Match  Sequence Diagram</vt:lpstr>
      <vt:lpstr>Non-Functional Requirements</vt:lpstr>
      <vt:lpstr>Technologies</vt:lpstr>
      <vt:lpstr>Technologies &amp; Libraries Used</vt:lpstr>
      <vt:lpstr>Machine Learning</vt:lpstr>
      <vt:lpstr>Machine Learning</vt:lpstr>
      <vt:lpstr>Data Collection</vt:lpstr>
      <vt:lpstr>Data Preprocessing</vt:lpstr>
      <vt:lpstr>Actual  vs  Predicted Target</vt:lpstr>
      <vt:lpstr>Elo System</vt:lpstr>
      <vt:lpstr>Challenges</vt:lpstr>
      <vt:lpstr>Challenges</vt:lpstr>
      <vt:lpstr>Gantt Chart &amp;  Agile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Groofy Code</dc:title>
  <dc:creator>Hazem Adel</dc:creator>
  <cp:lastModifiedBy>مروه احمد محمد مبارك</cp:lastModifiedBy>
  <cp:revision>21</cp:revision>
  <dcterms:modified xsi:type="dcterms:W3CDTF">2024-07-09T01:46:46Z</dcterms:modified>
</cp:coreProperties>
</file>